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handoutMasterIdLst>
    <p:handoutMasterId r:id="rId5"/>
  </p:handoutMasterIdLst>
  <p:sldIdLst>
    <p:sldId id="268" r:id="rId4"/>
  </p:sldIdLst>
  <p:sldSz cx="30279975" cy="42808525"/>
  <p:notesSz cx="9942513" cy="14371638"/>
  <p:defaultTextStyle>
    <a:defPPr>
      <a:defRPr lang="en-US"/>
    </a:defPPr>
    <a:lvl1pPr algn="just" rtl="0" fontAlgn="base">
      <a:spcBef>
        <a:spcPct val="50000"/>
      </a:spcBef>
      <a:spcAft>
        <a:spcPct val="0"/>
      </a:spcAft>
      <a:buClr>
        <a:srgbClr val="A50021"/>
      </a:buClr>
      <a:buFont typeface="Wingdings" panose="05000000000000000000" pitchFamily="2" charset="2"/>
      <a:defRPr sz="6100" kern="1200">
        <a:solidFill>
          <a:schemeClr val="tx2"/>
        </a:solidFill>
        <a:latin typeface="Arial" panose="020B0604020202020204" pitchFamily="34" charset="0"/>
        <a:ea typeface="+mn-ea"/>
        <a:cs typeface="+mn-cs"/>
      </a:defRPr>
    </a:lvl1pPr>
    <a:lvl2pPr marL="457200" algn="just" rtl="0" fontAlgn="base">
      <a:spcBef>
        <a:spcPct val="50000"/>
      </a:spcBef>
      <a:spcAft>
        <a:spcPct val="0"/>
      </a:spcAft>
      <a:buClr>
        <a:srgbClr val="A50021"/>
      </a:buClr>
      <a:buFont typeface="Wingdings" panose="05000000000000000000" pitchFamily="2" charset="2"/>
      <a:defRPr sz="6100" kern="1200">
        <a:solidFill>
          <a:schemeClr val="tx2"/>
        </a:solidFill>
        <a:latin typeface="Arial" panose="020B0604020202020204" pitchFamily="34" charset="0"/>
        <a:ea typeface="+mn-ea"/>
        <a:cs typeface="+mn-cs"/>
      </a:defRPr>
    </a:lvl2pPr>
    <a:lvl3pPr marL="914400" algn="just" rtl="0" fontAlgn="base">
      <a:spcBef>
        <a:spcPct val="50000"/>
      </a:spcBef>
      <a:spcAft>
        <a:spcPct val="0"/>
      </a:spcAft>
      <a:buClr>
        <a:srgbClr val="A50021"/>
      </a:buClr>
      <a:buFont typeface="Wingdings" panose="05000000000000000000" pitchFamily="2" charset="2"/>
      <a:defRPr sz="6100" kern="1200">
        <a:solidFill>
          <a:schemeClr val="tx2"/>
        </a:solidFill>
        <a:latin typeface="Arial" panose="020B0604020202020204" pitchFamily="34" charset="0"/>
        <a:ea typeface="+mn-ea"/>
        <a:cs typeface="+mn-cs"/>
      </a:defRPr>
    </a:lvl3pPr>
    <a:lvl4pPr marL="1371600" algn="just" rtl="0" fontAlgn="base">
      <a:spcBef>
        <a:spcPct val="50000"/>
      </a:spcBef>
      <a:spcAft>
        <a:spcPct val="0"/>
      </a:spcAft>
      <a:buClr>
        <a:srgbClr val="A50021"/>
      </a:buClr>
      <a:buFont typeface="Wingdings" panose="05000000000000000000" pitchFamily="2" charset="2"/>
      <a:defRPr sz="6100" kern="1200">
        <a:solidFill>
          <a:schemeClr val="tx2"/>
        </a:solidFill>
        <a:latin typeface="Arial" panose="020B0604020202020204" pitchFamily="34" charset="0"/>
        <a:ea typeface="+mn-ea"/>
        <a:cs typeface="+mn-cs"/>
      </a:defRPr>
    </a:lvl4pPr>
    <a:lvl5pPr marL="1828800" algn="just" rtl="0" fontAlgn="base">
      <a:spcBef>
        <a:spcPct val="50000"/>
      </a:spcBef>
      <a:spcAft>
        <a:spcPct val="0"/>
      </a:spcAft>
      <a:buClr>
        <a:srgbClr val="A50021"/>
      </a:buClr>
      <a:buFont typeface="Wingdings" panose="05000000000000000000" pitchFamily="2" charset="2"/>
      <a:defRPr sz="6100" kern="1200">
        <a:solidFill>
          <a:schemeClr val="tx2"/>
        </a:solidFill>
        <a:latin typeface="Arial" panose="020B0604020202020204" pitchFamily="34" charset="0"/>
        <a:ea typeface="+mn-ea"/>
        <a:cs typeface="+mn-cs"/>
      </a:defRPr>
    </a:lvl5pPr>
    <a:lvl6pPr marL="2286000" algn="l" defTabSz="914400" rtl="0" eaLnBrk="1" latinLnBrk="0" hangingPunct="1">
      <a:defRPr sz="6100" kern="1200">
        <a:solidFill>
          <a:schemeClr val="tx2"/>
        </a:solidFill>
        <a:latin typeface="Arial" panose="020B0604020202020204" pitchFamily="34" charset="0"/>
        <a:ea typeface="+mn-ea"/>
        <a:cs typeface="+mn-cs"/>
      </a:defRPr>
    </a:lvl6pPr>
    <a:lvl7pPr marL="2743200" algn="l" defTabSz="914400" rtl="0" eaLnBrk="1" latinLnBrk="0" hangingPunct="1">
      <a:defRPr sz="6100" kern="1200">
        <a:solidFill>
          <a:schemeClr val="tx2"/>
        </a:solidFill>
        <a:latin typeface="Arial" panose="020B0604020202020204" pitchFamily="34" charset="0"/>
        <a:ea typeface="+mn-ea"/>
        <a:cs typeface="+mn-cs"/>
      </a:defRPr>
    </a:lvl7pPr>
    <a:lvl8pPr marL="3200400" algn="l" defTabSz="914400" rtl="0" eaLnBrk="1" latinLnBrk="0" hangingPunct="1">
      <a:defRPr sz="6100" kern="1200">
        <a:solidFill>
          <a:schemeClr val="tx2"/>
        </a:solidFill>
        <a:latin typeface="Arial" panose="020B0604020202020204" pitchFamily="34" charset="0"/>
        <a:ea typeface="+mn-ea"/>
        <a:cs typeface="+mn-cs"/>
      </a:defRPr>
    </a:lvl8pPr>
    <a:lvl9pPr marL="3657600" algn="l" defTabSz="914400" rtl="0" eaLnBrk="1" latinLnBrk="0" hangingPunct="1">
      <a:defRPr sz="6100" kern="1200">
        <a:solidFill>
          <a:schemeClr val="tx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guide id="3" orient="horz" pos="4661" userDrawn="1">
          <p15:clr>
            <a:srgbClr val="A4A3A4"/>
          </p15:clr>
        </p15:guide>
        <p15:guide id="4" orient="horz" pos="1191" userDrawn="1">
          <p15:clr>
            <a:srgbClr val="A4A3A4"/>
          </p15:clr>
        </p15:guide>
        <p15:guide id="5" orient="horz" pos="3186" userDrawn="1">
          <p15:clr>
            <a:srgbClr val="A4A3A4"/>
          </p15:clr>
        </p15:guide>
        <p15:guide id="6" pos="5319" userDrawn="1">
          <p15:clr>
            <a:srgbClr val="A4A3A4"/>
          </p15:clr>
        </p15:guide>
        <p15:guide id="7" pos="69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i noponen" initials="" lastIdx="14" clrIdx="0"/>
  <p:cmAuthor id="2" name="Valeriya Azovskaya" initials="VA" lastIdx="1" clrIdx="1"/>
  <p:cmAuthor id="3" name="Valeriya Azovskaya" initials="VA [2]" lastIdx="1" clrIdx="2"/>
  <p:cmAuthor id="4" name="Valeriya Azovskaya" initials="VA [3]" lastIdx="1" clrIdx="3"/>
  <p:cmAuthor id="5" name="Valeriya Azovskaya" initials="VA [4]" lastIdx="1" clrIdx="4"/>
  <p:cmAuthor id="6" name="Valeriya Azovskaya" initials="VA [5]"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084"/>
    <a:srgbClr val="ECF1F7"/>
    <a:srgbClr val="FF9200"/>
    <a:srgbClr val="006CB4"/>
    <a:srgbClr val="888178"/>
    <a:srgbClr val="7CB82F"/>
    <a:srgbClr val="DD5354"/>
    <a:srgbClr val="EAA124"/>
    <a:srgbClr val="E37828"/>
    <a:srgbClr val="6A45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4493A3-BB0E-4466-80D0-945FF17E7FC5}" v="3" dt="2025-01-21T12:23:08.2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50000" autoAdjust="0"/>
  </p:normalViewPr>
  <p:slideViewPr>
    <p:cSldViewPr>
      <p:cViewPr varScale="1">
        <p:scale>
          <a:sx n="12" d="100"/>
          <a:sy n="12" d="100"/>
        </p:scale>
        <p:origin x="2702" y="69"/>
      </p:cViewPr>
      <p:guideLst>
        <p:guide orient="horz" pos="13483"/>
        <p:guide pos="9537"/>
        <p:guide orient="horz" pos="4661"/>
        <p:guide orient="horz" pos="1191"/>
        <p:guide orient="horz" pos="3186"/>
        <p:guide pos="5319"/>
        <p:guide pos="692"/>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4309197" cy="716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736" tIns="66869" rIns="133736" bIns="66869" numCol="1" anchor="t" anchorCtr="0" compatLnSpc="1">
            <a:prstTxWarp prst="textNoShape">
              <a:avLst/>
            </a:prstTxWarp>
          </a:bodyPr>
          <a:lstStyle>
            <a:lvl1pPr algn="l" defTabSz="1336847">
              <a:spcBef>
                <a:spcPct val="0"/>
              </a:spcBef>
              <a:buClrTx/>
              <a:buFontTx/>
              <a:buNone/>
              <a:defRPr sz="1700">
                <a:solidFill>
                  <a:schemeClr val="tx1"/>
                </a:solidFill>
              </a:defRPr>
            </a:lvl1pPr>
          </a:lstStyle>
          <a:p>
            <a:endParaRPr lang="en-US" altLang="fi-FI"/>
          </a:p>
        </p:txBody>
      </p:sp>
      <p:sp>
        <p:nvSpPr>
          <p:cNvPr id="4099" name="Rectangle 3"/>
          <p:cNvSpPr>
            <a:spLocks noGrp="1" noChangeArrowheads="1"/>
          </p:cNvSpPr>
          <p:nvPr>
            <p:ph type="dt" sz="quarter" idx="1"/>
          </p:nvPr>
        </p:nvSpPr>
        <p:spPr bwMode="auto">
          <a:xfrm>
            <a:off x="5630994" y="0"/>
            <a:ext cx="4309197" cy="716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736" tIns="66869" rIns="133736" bIns="66869" numCol="1" anchor="t" anchorCtr="0" compatLnSpc="1">
            <a:prstTxWarp prst="textNoShape">
              <a:avLst/>
            </a:prstTxWarp>
          </a:bodyPr>
          <a:lstStyle>
            <a:lvl1pPr algn="r" defTabSz="1336847">
              <a:spcBef>
                <a:spcPct val="0"/>
              </a:spcBef>
              <a:buClrTx/>
              <a:buFontTx/>
              <a:buNone/>
              <a:defRPr sz="1700">
                <a:solidFill>
                  <a:schemeClr val="tx1"/>
                </a:solidFill>
              </a:defRPr>
            </a:lvl1pPr>
          </a:lstStyle>
          <a:p>
            <a:endParaRPr lang="en-US" altLang="fi-FI"/>
          </a:p>
        </p:txBody>
      </p:sp>
      <p:sp>
        <p:nvSpPr>
          <p:cNvPr id="4100" name="Rectangle 4"/>
          <p:cNvSpPr>
            <a:spLocks noGrp="1" noChangeArrowheads="1"/>
          </p:cNvSpPr>
          <p:nvPr>
            <p:ph type="ftr" sz="quarter" idx="2"/>
          </p:nvPr>
        </p:nvSpPr>
        <p:spPr bwMode="auto">
          <a:xfrm>
            <a:off x="1" y="13652598"/>
            <a:ext cx="4309197" cy="716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736" tIns="66869" rIns="133736" bIns="66869" numCol="1" anchor="b" anchorCtr="0" compatLnSpc="1">
            <a:prstTxWarp prst="textNoShape">
              <a:avLst/>
            </a:prstTxWarp>
          </a:bodyPr>
          <a:lstStyle>
            <a:lvl1pPr algn="l" defTabSz="1336847">
              <a:spcBef>
                <a:spcPct val="0"/>
              </a:spcBef>
              <a:buClrTx/>
              <a:buFontTx/>
              <a:buNone/>
              <a:defRPr sz="1700">
                <a:solidFill>
                  <a:schemeClr val="tx1"/>
                </a:solidFill>
              </a:defRPr>
            </a:lvl1pPr>
          </a:lstStyle>
          <a:p>
            <a:endParaRPr lang="en-US" altLang="fi-FI"/>
          </a:p>
        </p:txBody>
      </p:sp>
      <p:sp>
        <p:nvSpPr>
          <p:cNvPr id="4101" name="Rectangle 5"/>
          <p:cNvSpPr>
            <a:spLocks noGrp="1" noChangeArrowheads="1"/>
          </p:cNvSpPr>
          <p:nvPr>
            <p:ph type="sldNum" sz="quarter" idx="3"/>
          </p:nvPr>
        </p:nvSpPr>
        <p:spPr bwMode="auto">
          <a:xfrm>
            <a:off x="5630994" y="13652598"/>
            <a:ext cx="4309197" cy="716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736" tIns="66869" rIns="133736" bIns="66869" numCol="1" anchor="b" anchorCtr="0" compatLnSpc="1">
            <a:prstTxWarp prst="textNoShape">
              <a:avLst/>
            </a:prstTxWarp>
          </a:bodyPr>
          <a:lstStyle>
            <a:lvl1pPr algn="r" defTabSz="1336847">
              <a:spcBef>
                <a:spcPct val="0"/>
              </a:spcBef>
              <a:buClrTx/>
              <a:buFontTx/>
              <a:buNone/>
              <a:defRPr sz="1700">
                <a:solidFill>
                  <a:schemeClr val="tx1"/>
                </a:solidFill>
              </a:defRPr>
            </a:lvl1pPr>
          </a:lstStyle>
          <a:p>
            <a:fld id="{046CFB08-E1ED-417D-A1B4-6C98F1980702}" type="slidenum">
              <a:rPr lang="en-US" altLang="fi-FI"/>
              <a:pPr/>
              <a:t>‹#›</a:t>
            </a:fld>
            <a:endParaRPr lang="en-US" altLang="fi-FI"/>
          </a:p>
        </p:txBody>
      </p:sp>
    </p:spTree>
    <p:extLst>
      <p:ext uri="{BB962C8B-B14F-4D97-AF65-F5344CB8AC3E}">
        <p14:creationId xmlns:p14="http://schemas.microsoft.com/office/powerpoint/2010/main" val="17630221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4600" y="7005638"/>
            <a:ext cx="22710775" cy="1490345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3784600" y="22483763"/>
            <a:ext cx="22710775" cy="1033621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lvl1pPr>
              <a:defRPr/>
            </a:lvl1pPr>
          </a:lstStyle>
          <a:p>
            <a:endParaRPr lang="en-US" altLang="fi-FI"/>
          </a:p>
        </p:txBody>
      </p:sp>
      <p:sp>
        <p:nvSpPr>
          <p:cNvPr id="5" name="Footer Placeholder 4"/>
          <p:cNvSpPr>
            <a:spLocks noGrp="1"/>
          </p:cNvSpPr>
          <p:nvPr>
            <p:ph type="ftr" sz="quarter" idx="11"/>
          </p:nvPr>
        </p:nvSpPr>
        <p:spPr/>
        <p:txBody>
          <a:bodyPr/>
          <a:lstStyle>
            <a:lvl1pPr>
              <a:defRPr/>
            </a:lvl1pPr>
          </a:lstStyle>
          <a:p>
            <a:endParaRPr lang="en-US" altLang="fi-FI"/>
          </a:p>
        </p:txBody>
      </p:sp>
      <p:sp>
        <p:nvSpPr>
          <p:cNvPr id="6" name="Slide Number Placeholder 5"/>
          <p:cNvSpPr>
            <a:spLocks noGrp="1"/>
          </p:cNvSpPr>
          <p:nvPr>
            <p:ph type="sldNum" sz="quarter" idx="12"/>
          </p:nvPr>
        </p:nvSpPr>
        <p:spPr/>
        <p:txBody>
          <a:bodyPr/>
          <a:lstStyle>
            <a:lvl1pPr>
              <a:defRPr/>
            </a:lvl1pPr>
          </a:lstStyle>
          <a:p>
            <a:fld id="{39D72F86-0077-470E-9F3F-319081C03881}" type="slidenum">
              <a:rPr lang="en-US" altLang="fi-FI"/>
              <a:pPr/>
              <a:t>‹#›</a:t>
            </a:fld>
            <a:endParaRPr lang="en-US" altLang="fi-FI"/>
          </a:p>
        </p:txBody>
      </p:sp>
    </p:spTree>
    <p:extLst>
      <p:ext uri="{BB962C8B-B14F-4D97-AF65-F5344CB8AC3E}">
        <p14:creationId xmlns:p14="http://schemas.microsoft.com/office/powerpoint/2010/main" val="244622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lvl1pPr>
              <a:defRPr/>
            </a:lvl1pPr>
          </a:lstStyle>
          <a:p>
            <a:endParaRPr lang="en-US" altLang="fi-FI"/>
          </a:p>
        </p:txBody>
      </p:sp>
      <p:sp>
        <p:nvSpPr>
          <p:cNvPr id="5" name="Footer Placeholder 4"/>
          <p:cNvSpPr>
            <a:spLocks noGrp="1"/>
          </p:cNvSpPr>
          <p:nvPr>
            <p:ph type="ftr" sz="quarter" idx="11"/>
          </p:nvPr>
        </p:nvSpPr>
        <p:spPr/>
        <p:txBody>
          <a:bodyPr/>
          <a:lstStyle>
            <a:lvl1pPr>
              <a:defRPr/>
            </a:lvl1pPr>
          </a:lstStyle>
          <a:p>
            <a:endParaRPr lang="en-US" altLang="fi-FI"/>
          </a:p>
        </p:txBody>
      </p:sp>
      <p:sp>
        <p:nvSpPr>
          <p:cNvPr id="6" name="Slide Number Placeholder 5"/>
          <p:cNvSpPr>
            <a:spLocks noGrp="1"/>
          </p:cNvSpPr>
          <p:nvPr>
            <p:ph type="sldNum" sz="quarter" idx="12"/>
          </p:nvPr>
        </p:nvSpPr>
        <p:spPr/>
        <p:txBody>
          <a:bodyPr/>
          <a:lstStyle>
            <a:lvl1pPr>
              <a:defRPr/>
            </a:lvl1pPr>
          </a:lstStyle>
          <a:p>
            <a:fld id="{84FB1BC2-1DAC-4808-A9A9-23FBFE3C92F2}" type="slidenum">
              <a:rPr lang="en-US" altLang="fi-FI"/>
              <a:pPr/>
              <a:t>‹#›</a:t>
            </a:fld>
            <a:endParaRPr lang="en-US" altLang="fi-FI"/>
          </a:p>
        </p:txBody>
      </p:sp>
    </p:spTree>
    <p:extLst>
      <p:ext uri="{BB962C8B-B14F-4D97-AF65-F5344CB8AC3E}">
        <p14:creationId xmlns:p14="http://schemas.microsoft.com/office/powerpoint/2010/main" val="1664818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3538" y="1714500"/>
            <a:ext cx="6811962" cy="36525200"/>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1514475" y="1714500"/>
            <a:ext cx="20286663" cy="36525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lvl1pPr>
              <a:defRPr/>
            </a:lvl1pPr>
          </a:lstStyle>
          <a:p>
            <a:endParaRPr lang="en-US" altLang="fi-FI"/>
          </a:p>
        </p:txBody>
      </p:sp>
      <p:sp>
        <p:nvSpPr>
          <p:cNvPr id="5" name="Footer Placeholder 4"/>
          <p:cNvSpPr>
            <a:spLocks noGrp="1"/>
          </p:cNvSpPr>
          <p:nvPr>
            <p:ph type="ftr" sz="quarter" idx="11"/>
          </p:nvPr>
        </p:nvSpPr>
        <p:spPr/>
        <p:txBody>
          <a:bodyPr/>
          <a:lstStyle>
            <a:lvl1pPr>
              <a:defRPr/>
            </a:lvl1pPr>
          </a:lstStyle>
          <a:p>
            <a:endParaRPr lang="en-US" altLang="fi-FI"/>
          </a:p>
        </p:txBody>
      </p:sp>
      <p:sp>
        <p:nvSpPr>
          <p:cNvPr id="6" name="Slide Number Placeholder 5"/>
          <p:cNvSpPr>
            <a:spLocks noGrp="1"/>
          </p:cNvSpPr>
          <p:nvPr>
            <p:ph type="sldNum" sz="quarter" idx="12"/>
          </p:nvPr>
        </p:nvSpPr>
        <p:spPr/>
        <p:txBody>
          <a:bodyPr/>
          <a:lstStyle>
            <a:lvl1pPr>
              <a:defRPr/>
            </a:lvl1pPr>
          </a:lstStyle>
          <a:p>
            <a:fld id="{C8194609-A728-4036-B4CC-37BFF82FD9BC}" type="slidenum">
              <a:rPr lang="en-US" altLang="fi-FI"/>
              <a:pPr/>
              <a:t>‹#›</a:t>
            </a:fld>
            <a:endParaRPr lang="en-US" altLang="fi-FI"/>
          </a:p>
        </p:txBody>
      </p:sp>
    </p:spTree>
    <p:extLst>
      <p:ext uri="{BB962C8B-B14F-4D97-AF65-F5344CB8AC3E}">
        <p14:creationId xmlns:p14="http://schemas.microsoft.com/office/powerpoint/2010/main" val="3180177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lvl1pPr>
              <a:defRPr/>
            </a:lvl1pPr>
          </a:lstStyle>
          <a:p>
            <a:endParaRPr lang="en-US" altLang="fi-FI"/>
          </a:p>
        </p:txBody>
      </p:sp>
      <p:sp>
        <p:nvSpPr>
          <p:cNvPr id="5" name="Footer Placeholder 4"/>
          <p:cNvSpPr>
            <a:spLocks noGrp="1"/>
          </p:cNvSpPr>
          <p:nvPr>
            <p:ph type="ftr" sz="quarter" idx="11"/>
          </p:nvPr>
        </p:nvSpPr>
        <p:spPr/>
        <p:txBody>
          <a:bodyPr/>
          <a:lstStyle>
            <a:lvl1pPr>
              <a:defRPr/>
            </a:lvl1pPr>
          </a:lstStyle>
          <a:p>
            <a:endParaRPr lang="en-US" altLang="fi-FI"/>
          </a:p>
        </p:txBody>
      </p:sp>
      <p:sp>
        <p:nvSpPr>
          <p:cNvPr id="6" name="Slide Number Placeholder 5"/>
          <p:cNvSpPr>
            <a:spLocks noGrp="1"/>
          </p:cNvSpPr>
          <p:nvPr>
            <p:ph type="sldNum" sz="quarter" idx="12"/>
          </p:nvPr>
        </p:nvSpPr>
        <p:spPr/>
        <p:txBody>
          <a:bodyPr/>
          <a:lstStyle>
            <a:lvl1pPr>
              <a:defRPr/>
            </a:lvl1pPr>
          </a:lstStyle>
          <a:p>
            <a:fld id="{B71774C7-1070-40CC-8490-8AF918FF63A3}" type="slidenum">
              <a:rPr lang="en-US" altLang="fi-FI"/>
              <a:pPr/>
              <a:t>‹#›</a:t>
            </a:fld>
            <a:endParaRPr lang="en-US" altLang="fi-FI"/>
          </a:p>
        </p:txBody>
      </p:sp>
    </p:spTree>
    <p:extLst>
      <p:ext uri="{BB962C8B-B14F-4D97-AF65-F5344CB8AC3E}">
        <p14:creationId xmlns:p14="http://schemas.microsoft.com/office/powerpoint/2010/main" val="247245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338" y="10672763"/>
            <a:ext cx="26117550" cy="1780698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2065338" y="28648025"/>
            <a:ext cx="26117550" cy="93646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fi-FI"/>
          </a:p>
        </p:txBody>
      </p:sp>
      <p:sp>
        <p:nvSpPr>
          <p:cNvPr id="5" name="Footer Placeholder 4"/>
          <p:cNvSpPr>
            <a:spLocks noGrp="1"/>
          </p:cNvSpPr>
          <p:nvPr>
            <p:ph type="ftr" sz="quarter" idx="11"/>
          </p:nvPr>
        </p:nvSpPr>
        <p:spPr/>
        <p:txBody>
          <a:bodyPr/>
          <a:lstStyle>
            <a:lvl1pPr>
              <a:defRPr/>
            </a:lvl1pPr>
          </a:lstStyle>
          <a:p>
            <a:endParaRPr lang="en-US" altLang="fi-FI"/>
          </a:p>
        </p:txBody>
      </p:sp>
      <p:sp>
        <p:nvSpPr>
          <p:cNvPr id="6" name="Slide Number Placeholder 5"/>
          <p:cNvSpPr>
            <a:spLocks noGrp="1"/>
          </p:cNvSpPr>
          <p:nvPr>
            <p:ph type="sldNum" sz="quarter" idx="12"/>
          </p:nvPr>
        </p:nvSpPr>
        <p:spPr/>
        <p:txBody>
          <a:bodyPr/>
          <a:lstStyle>
            <a:lvl1pPr>
              <a:defRPr/>
            </a:lvl1pPr>
          </a:lstStyle>
          <a:p>
            <a:fld id="{81C3831B-B31C-4362-8B60-54858419F066}" type="slidenum">
              <a:rPr lang="en-US" altLang="fi-FI"/>
              <a:pPr/>
              <a:t>‹#›</a:t>
            </a:fld>
            <a:endParaRPr lang="en-US" altLang="fi-FI"/>
          </a:p>
        </p:txBody>
      </p:sp>
    </p:spTree>
    <p:extLst>
      <p:ext uri="{BB962C8B-B14F-4D97-AF65-F5344CB8AC3E}">
        <p14:creationId xmlns:p14="http://schemas.microsoft.com/office/powerpoint/2010/main" val="484598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1514475" y="9986963"/>
            <a:ext cx="13549313" cy="282527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15216188" y="9986963"/>
            <a:ext cx="13549312" cy="282527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lvl1pPr>
              <a:defRPr/>
            </a:lvl1pPr>
          </a:lstStyle>
          <a:p>
            <a:endParaRPr lang="en-US" altLang="fi-FI"/>
          </a:p>
        </p:txBody>
      </p:sp>
      <p:sp>
        <p:nvSpPr>
          <p:cNvPr id="6" name="Footer Placeholder 5"/>
          <p:cNvSpPr>
            <a:spLocks noGrp="1"/>
          </p:cNvSpPr>
          <p:nvPr>
            <p:ph type="ftr" sz="quarter" idx="11"/>
          </p:nvPr>
        </p:nvSpPr>
        <p:spPr/>
        <p:txBody>
          <a:bodyPr/>
          <a:lstStyle>
            <a:lvl1pPr>
              <a:defRPr/>
            </a:lvl1pPr>
          </a:lstStyle>
          <a:p>
            <a:endParaRPr lang="en-US" altLang="fi-FI"/>
          </a:p>
        </p:txBody>
      </p:sp>
      <p:sp>
        <p:nvSpPr>
          <p:cNvPr id="7" name="Slide Number Placeholder 6"/>
          <p:cNvSpPr>
            <a:spLocks noGrp="1"/>
          </p:cNvSpPr>
          <p:nvPr>
            <p:ph type="sldNum" sz="quarter" idx="12"/>
          </p:nvPr>
        </p:nvSpPr>
        <p:spPr/>
        <p:txBody>
          <a:bodyPr/>
          <a:lstStyle>
            <a:lvl1pPr>
              <a:defRPr/>
            </a:lvl1pPr>
          </a:lstStyle>
          <a:p>
            <a:fld id="{813DDA37-7B01-4B04-9319-4E478397A636}" type="slidenum">
              <a:rPr lang="en-US" altLang="fi-FI"/>
              <a:pPr/>
              <a:t>‹#›</a:t>
            </a:fld>
            <a:endParaRPr lang="en-US" altLang="fi-FI"/>
          </a:p>
        </p:txBody>
      </p:sp>
    </p:spTree>
    <p:extLst>
      <p:ext uri="{BB962C8B-B14F-4D97-AF65-F5344CB8AC3E}">
        <p14:creationId xmlns:p14="http://schemas.microsoft.com/office/powerpoint/2010/main" val="381847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975" y="2279650"/>
            <a:ext cx="26115963" cy="8274050"/>
          </a:xfrm>
        </p:spPr>
        <p:txBody>
          <a:bodyPr/>
          <a:lstStyle/>
          <a:p>
            <a:r>
              <a:rPr lang="en-US"/>
              <a:t>Click to edit Master title style</a:t>
            </a:r>
            <a:endParaRPr lang="fi-FI"/>
          </a:p>
        </p:txBody>
      </p:sp>
      <p:sp>
        <p:nvSpPr>
          <p:cNvPr id="3" name="Text Placeholder 2"/>
          <p:cNvSpPr>
            <a:spLocks noGrp="1"/>
          </p:cNvSpPr>
          <p:nvPr>
            <p:ph type="body" idx="1"/>
          </p:nvPr>
        </p:nvSpPr>
        <p:spPr>
          <a:xfrm>
            <a:off x="2085975" y="10493375"/>
            <a:ext cx="12809538" cy="5143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085975" y="15636875"/>
            <a:ext cx="12809538" cy="22999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15328900" y="10493375"/>
            <a:ext cx="12873038" cy="5143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15328900" y="15636875"/>
            <a:ext cx="12873038" cy="229997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lvl1pPr>
              <a:defRPr/>
            </a:lvl1pPr>
          </a:lstStyle>
          <a:p>
            <a:endParaRPr lang="en-US" altLang="fi-FI"/>
          </a:p>
        </p:txBody>
      </p:sp>
      <p:sp>
        <p:nvSpPr>
          <p:cNvPr id="8" name="Footer Placeholder 7"/>
          <p:cNvSpPr>
            <a:spLocks noGrp="1"/>
          </p:cNvSpPr>
          <p:nvPr>
            <p:ph type="ftr" sz="quarter" idx="11"/>
          </p:nvPr>
        </p:nvSpPr>
        <p:spPr/>
        <p:txBody>
          <a:bodyPr/>
          <a:lstStyle>
            <a:lvl1pPr>
              <a:defRPr/>
            </a:lvl1pPr>
          </a:lstStyle>
          <a:p>
            <a:endParaRPr lang="en-US" altLang="fi-FI"/>
          </a:p>
        </p:txBody>
      </p:sp>
      <p:sp>
        <p:nvSpPr>
          <p:cNvPr id="9" name="Slide Number Placeholder 8"/>
          <p:cNvSpPr>
            <a:spLocks noGrp="1"/>
          </p:cNvSpPr>
          <p:nvPr>
            <p:ph type="sldNum" sz="quarter" idx="12"/>
          </p:nvPr>
        </p:nvSpPr>
        <p:spPr/>
        <p:txBody>
          <a:bodyPr/>
          <a:lstStyle>
            <a:lvl1pPr>
              <a:defRPr/>
            </a:lvl1pPr>
          </a:lstStyle>
          <a:p>
            <a:fld id="{AB068032-45B4-43E4-A38B-591A19016A25}" type="slidenum">
              <a:rPr lang="en-US" altLang="fi-FI"/>
              <a:pPr/>
              <a:t>‹#›</a:t>
            </a:fld>
            <a:endParaRPr lang="en-US" altLang="fi-FI"/>
          </a:p>
        </p:txBody>
      </p:sp>
    </p:spTree>
    <p:extLst>
      <p:ext uri="{BB962C8B-B14F-4D97-AF65-F5344CB8AC3E}">
        <p14:creationId xmlns:p14="http://schemas.microsoft.com/office/powerpoint/2010/main" val="3890255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lvl1pPr>
              <a:defRPr/>
            </a:lvl1pPr>
          </a:lstStyle>
          <a:p>
            <a:endParaRPr lang="en-US" altLang="fi-FI"/>
          </a:p>
        </p:txBody>
      </p:sp>
      <p:sp>
        <p:nvSpPr>
          <p:cNvPr id="4" name="Footer Placeholder 3"/>
          <p:cNvSpPr>
            <a:spLocks noGrp="1"/>
          </p:cNvSpPr>
          <p:nvPr>
            <p:ph type="ftr" sz="quarter" idx="11"/>
          </p:nvPr>
        </p:nvSpPr>
        <p:spPr/>
        <p:txBody>
          <a:bodyPr/>
          <a:lstStyle>
            <a:lvl1pPr>
              <a:defRPr/>
            </a:lvl1pPr>
          </a:lstStyle>
          <a:p>
            <a:endParaRPr lang="en-US" altLang="fi-FI"/>
          </a:p>
        </p:txBody>
      </p:sp>
      <p:sp>
        <p:nvSpPr>
          <p:cNvPr id="5" name="Slide Number Placeholder 4"/>
          <p:cNvSpPr>
            <a:spLocks noGrp="1"/>
          </p:cNvSpPr>
          <p:nvPr>
            <p:ph type="sldNum" sz="quarter" idx="12"/>
          </p:nvPr>
        </p:nvSpPr>
        <p:spPr/>
        <p:txBody>
          <a:bodyPr/>
          <a:lstStyle>
            <a:lvl1pPr>
              <a:defRPr/>
            </a:lvl1pPr>
          </a:lstStyle>
          <a:p>
            <a:fld id="{B91306F6-E303-49EA-BFD0-983A6AD0F7F2}" type="slidenum">
              <a:rPr lang="en-US" altLang="fi-FI"/>
              <a:pPr/>
              <a:t>‹#›</a:t>
            </a:fld>
            <a:endParaRPr lang="en-US" altLang="fi-FI"/>
          </a:p>
        </p:txBody>
      </p:sp>
    </p:spTree>
    <p:extLst>
      <p:ext uri="{BB962C8B-B14F-4D97-AF65-F5344CB8AC3E}">
        <p14:creationId xmlns:p14="http://schemas.microsoft.com/office/powerpoint/2010/main" val="4160312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fi-FI"/>
          </a:p>
        </p:txBody>
      </p:sp>
      <p:sp>
        <p:nvSpPr>
          <p:cNvPr id="3" name="Footer Placeholder 2"/>
          <p:cNvSpPr>
            <a:spLocks noGrp="1"/>
          </p:cNvSpPr>
          <p:nvPr>
            <p:ph type="ftr" sz="quarter" idx="11"/>
          </p:nvPr>
        </p:nvSpPr>
        <p:spPr/>
        <p:txBody>
          <a:bodyPr/>
          <a:lstStyle>
            <a:lvl1pPr>
              <a:defRPr/>
            </a:lvl1pPr>
          </a:lstStyle>
          <a:p>
            <a:endParaRPr lang="en-US" altLang="fi-FI"/>
          </a:p>
        </p:txBody>
      </p:sp>
      <p:sp>
        <p:nvSpPr>
          <p:cNvPr id="4" name="Slide Number Placeholder 3"/>
          <p:cNvSpPr>
            <a:spLocks noGrp="1"/>
          </p:cNvSpPr>
          <p:nvPr>
            <p:ph type="sldNum" sz="quarter" idx="12"/>
          </p:nvPr>
        </p:nvSpPr>
        <p:spPr/>
        <p:txBody>
          <a:bodyPr/>
          <a:lstStyle>
            <a:lvl1pPr>
              <a:defRPr/>
            </a:lvl1pPr>
          </a:lstStyle>
          <a:p>
            <a:fld id="{60C36EBA-E5E0-4D73-BA00-7E0287176893}" type="slidenum">
              <a:rPr lang="en-US" altLang="fi-FI"/>
              <a:pPr/>
              <a:t>‹#›</a:t>
            </a:fld>
            <a:endParaRPr lang="en-US" altLang="fi-FI"/>
          </a:p>
        </p:txBody>
      </p:sp>
    </p:spTree>
    <p:extLst>
      <p:ext uri="{BB962C8B-B14F-4D97-AF65-F5344CB8AC3E}">
        <p14:creationId xmlns:p14="http://schemas.microsoft.com/office/powerpoint/2010/main" val="510411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975" y="2854325"/>
            <a:ext cx="9766300" cy="998855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12873038" y="6164263"/>
            <a:ext cx="15328900" cy="30421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2085975" y="12842875"/>
            <a:ext cx="9766300" cy="237918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fi-FI"/>
          </a:p>
        </p:txBody>
      </p:sp>
      <p:sp>
        <p:nvSpPr>
          <p:cNvPr id="6" name="Footer Placeholder 5"/>
          <p:cNvSpPr>
            <a:spLocks noGrp="1"/>
          </p:cNvSpPr>
          <p:nvPr>
            <p:ph type="ftr" sz="quarter" idx="11"/>
          </p:nvPr>
        </p:nvSpPr>
        <p:spPr/>
        <p:txBody>
          <a:bodyPr/>
          <a:lstStyle>
            <a:lvl1pPr>
              <a:defRPr/>
            </a:lvl1pPr>
          </a:lstStyle>
          <a:p>
            <a:endParaRPr lang="en-US" altLang="fi-FI"/>
          </a:p>
        </p:txBody>
      </p:sp>
      <p:sp>
        <p:nvSpPr>
          <p:cNvPr id="7" name="Slide Number Placeholder 6"/>
          <p:cNvSpPr>
            <a:spLocks noGrp="1"/>
          </p:cNvSpPr>
          <p:nvPr>
            <p:ph type="sldNum" sz="quarter" idx="12"/>
          </p:nvPr>
        </p:nvSpPr>
        <p:spPr/>
        <p:txBody>
          <a:bodyPr/>
          <a:lstStyle>
            <a:lvl1pPr>
              <a:defRPr/>
            </a:lvl1pPr>
          </a:lstStyle>
          <a:p>
            <a:fld id="{FD1C19C0-7E9C-4E77-A195-C712544180C8}" type="slidenum">
              <a:rPr lang="en-US" altLang="fi-FI"/>
              <a:pPr/>
              <a:t>‹#›</a:t>
            </a:fld>
            <a:endParaRPr lang="en-US" altLang="fi-FI"/>
          </a:p>
        </p:txBody>
      </p:sp>
    </p:spTree>
    <p:extLst>
      <p:ext uri="{BB962C8B-B14F-4D97-AF65-F5344CB8AC3E}">
        <p14:creationId xmlns:p14="http://schemas.microsoft.com/office/powerpoint/2010/main" val="1730835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975" y="2854325"/>
            <a:ext cx="9766300" cy="998855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12873038" y="6164263"/>
            <a:ext cx="15328900" cy="304212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2085975" y="12842875"/>
            <a:ext cx="9766300" cy="237918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fi-FI"/>
          </a:p>
        </p:txBody>
      </p:sp>
      <p:sp>
        <p:nvSpPr>
          <p:cNvPr id="6" name="Footer Placeholder 5"/>
          <p:cNvSpPr>
            <a:spLocks noGrp="1"/>
          </p:cNvSpPr>
          <p:nvPr>
            <p:ph type="ftr" sz="quarter" idx="11"/>
          </p:nvPr>
        </p:nvSpPr>
        <p:spPr/>
        <p:txBody>
          <a:bodyPr/>
          <a:lstStyle>
            <a:lvl1pPr>
              <a:defRPr/>
            </a:lvl1pPr>
          </a:lstStyle>
          <a:p>
            <a:endParaRPr lang="en-US" altLang="fi-FI"/>
          </a:p>
        </p:txBody>
      </p:sp>
      <p:sp>
        <p:nvSpPr>
          <p:cNvPr id="7" name="Slide Number Placeholder 6"/>
          <p:cNvSpPr>
            <a:spLocks noGrp="1"/>
          </p:cNvSpPr>
          <p:nvPr>
            <p:ph type="sldNum" sz="quarter" idx="12"/>
          </p:nvPr>
        </p:nvSpPr>
        <p:spPr/>
        <p:txBody>
          <a:bodyPr/>
          <a:lstStyle>
            <a:lvl1pPr>
              <a:defRPr/>
            </a:lvl1pPr>
          </a:lstStyle>
          <a:p>
            <a:fld id="{01C844D7-C86B-46EA-B239-CA5BAA7DB365}" type="slidenum">
              <a:rPr lang="en-US" altLang="fi-FI"/>
              <a:pPr/>
              <a:t>‹#›</a:t>
            </a:fld>
            <a:endParaRPr lang="en-US" altLang="fi-FI"/>
          </a:p>
        </p:txBody>
      </p:sp>
    </p:spTree>
    <p:extLst>
      <p:ext uri="{BB962C8B-B14F-4D97-AF65-F5344CB8AC3E}">
        <p14:creationId xmlns:p14="http://schemas.microsoft.com/office/powerpoint/2010/main" val="1849550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4475" y="1714500"/>
            <a:ext cx="27251025" cy="713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5638" tIns="212818" rIns="425638" bIns="212818" numCol="1" anchor="ctr" anchorCtr="0" compatLnSpc="1">
            <a:prstTxWarp prst="textNoShape">
              <a:avLst/>
            </a:prstTxWarp>
          </a:bodyPr>
          <a:lstStyle/>
          <a:p>
            <a:pPr lvl="0"/>
            <a:r>
              <a:rPr lang="en-US" altLang="fi-FI"/>
              <a:t>Click to edit Master title style</a:t>
            </a:r>
          </a:p>
        </p:txBody>
      </p:sp>
      <p:sp>
        <p:nvSpPr>
          <p:cNvPr id="1027" name="Rectangle 3"/>
          <p:cNvSpPr>
            <a:spLocks noGrp="1" noChangeArrowheads="1"/>
          </p:cNvSpPr>
          <p:nvPr>
            <p:ph type="body" idx="1"/>
          </p:nvPr>
        </p:nvSpPr>
        <p:spPr bwMode="auto">
          <a:xfrm>
            <a:off x="1514475" y="9986963"/>
            <a:ext cx="27251025" cy="28252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5638" tIns="212818" rIns="425638" bIns="212818" numCol="1" anchor="t" anchorCtr="0" compatLnSpc="1">
            <a:prstTxWarp prst="textNoShape">
              <a:avLst/>
            </a:prstTxWarp>
          </a:bodyPr>
          <a:lstStyle/>
          <a:p>
            <a:pPr lvl="0"/>
            <a:r>
              <a:rPr lang="en-US" altLang="fi-FI"/>
              <a:t>Click to edit Master text styles</a:t>
            </a:r>
          </a:p>
          <a:p>
            <a:pPr lvl="1"/>
            <a:r>
              <a:rPr lang="en-US" altLang="fi-FI"/>
              <a:t>Second level</a:t>
            </a:r>
          </a:p>
          <a:p>
            <a:pPr lvl="2"/>
            <a:r>
              <a:rPr lang="en-US" altLang="fi-FI"/>
              <a:t>Third level</a:t>
            </a:r>
          </a:p>
          <a:p>
            <a:pPr lvl="3"/>
            <a:r>
              <a:rPr lang="en-US" altLang="fi-FI"/>
              <a:t>Fourth level</a:t>
            </a:r>
          </a:p>
          <a:p>
            <a:pPr lvl="4"/>
            <a:r>
              <a:rPr lang="en-US" altLang="fi-FI"/>
              <a:t>Fifth level</a:t>
            </a:r>
          </a:p>
        </p:txBody>
      </p:sp>
      <p:sp>
        <p:nvSpPr>
          <p:cNvPr id="1028" name="Rectangle 4"/>
          <p:cNvSpPr>
            <a:spLocks noGrp="1" noChangeArrowheads="1"/>
          </p:cNvSpPr>
          <p:nvPr>
            <p:ph type="dt" sz="half" idx="2"/>
          </p:nvPr>
        </p:nvSpPr>
        <p:spPr bwMode="auto">
          <a:xfrm>
            <a:off x="1514475" y="38984238"/>
            <a:ext cx="706437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5638" tIns="212818" rIns="425638" bIns="212818" numCol="1" anchor="t" anchorCtr="0" compatLnSpc="1">
            <a:prstTxWarp prst="textNoShape">
              <a:avLst/>
            </a:prstTxWarp>
          </a:bodyPr>
          <a:lstStyle>
            <a:lvl1pPr algn="l" defTabSz="4256088">
              <a:spcBef>
                <a:spcPct val="0"/>
              </a:spcBef>
              <a:buClrTx/>
              <a:buFontTx/>
              <a:buNone/>
              <a:defRPr sz="6500">
                <a:solidFill>
                  <a:schemeClr val="tx1"/>
                </a:solidFill>
              </a:defRPr>
            </a:lvl1pPr>
          </a:lstStyle>
          <a:p>
            <a:endParaRPr lang="en-US" altLang="fi-FI"/>
          </a:p>
        </p:txBody>
      </p:sp>
      <p:sp>
        <p:nvSpPr>
          <p:cNvPr id="1029" name="Rectangle 5"/>
          <p:cNvSpPr>
            <a:spLocks noGrp="1" noChangeArrowheads="1"/>
          </p:cNvSpPr>
          <p:nvPr>
            <p:ph type="ftr" sz="quarter" idx="3"/>
          </p:nvPr>
        </p:nvSpPr>
        <p:spPr bwMode="auto">
          <a:xfrm>
            <a:off x="10345738" y="38984238"/>
            <a:ext cx="95885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5638" tIns="212818" rIns="425638" bIns="212818" numCol="1" anchor="t" anchorCtr="0" compatLnSpc="1">
            <a:prstTxWarp prst="textNoShape">
              <a:avLst/>
            </a:prstTxWarp>
          </a:bodyPr>
          <a:lstStyle>
            <a:lvl1pPr algn="ctr" defTabSz="4256088">
              <a:spcBef>
                <a:spcPct val="0"/>
              </a:spcBef>
              <a:buClrTx/>
              <a:buFontTx/>
              <a:buNone/>
              <a:defRPr sz="6500">
                <a:solidFill>
                  <a:schemeClr val="tx1"/>
                </a:solidFill>
              </a:defRPr>
            </a:lvl1pPr>
          </a:lstStyle>
          <a:p>
            <a:endParaRPr lang="en-US" altLang="fi-FI"/>
          </a:p>
        </p:txBody>
      </p:sp>
      <p:sp>
        <p:nvSpPr>
          <p:cNvPr id="1030" name="Rectangle 6"/>
          <p:cNvSpPr>
            <a:spLocks noGrp="1" noChangeArrowheads="1"/>
          </p:cNvSpPr>
          <p:nvPr>
            <p:ph type="sldNum" sz="quarter" idx="4"/>
          </p:nvPr>
        </p:nvSpPr>
        <p:spPr bwMode="auto">
          <a:xfrm>
            <a:off x="21701125" y="38984238"/>
            <a:ext cx="7064375"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25638" tIns="212818" rIns="425638" bIns="212818" numCol="1" anchor="t" anchorCtr="0" compatLnSpc="1">
            <a:prstTxWarp prst="textNoShape">
              <a:avLst/>
            </a:prstTxWarp>
          </a:bodyPr>
          <a:lstStyle>
            <a:lvl1pPr algn="r" defTabSz="4256088">
              <a:spcBef>
                <a:spcPct val="0"/>
              </a:spcBef>
              <a:buClrTx/>
              <a:buFontTx/>
              <a:buNone/>
              <a:defRPr sz="6500">
                <a:solidFill>
                  <a:schemeClr val="tx1"/>
                </a:solidFill>
              </a:defRPr>
            </a:lvl1pPr>
          </a:lstStyle>
          <a:p>
            <a:fld id="{5599E797-1E14-4FC4-AEE9-ADCF92E3336D}" type="slidenum">
              <a:rPr lang="en-US" altLang="fi-FI"/>
              <a:pPr/>
              <a:t>‹#›</a:t>
            </a:fld>
            <a:endParaRPr lang="en-US" alt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256088" rtl="0" fontAlgn="base">
        <a:spcBef>
          <a:spcPct val="0"/>
        </a:spcBef>
        <a:spcAft>
          <a:spcPct val="0"/>
        </a:spcAft>
        <a:defRPr sz="6000" kern="1200">
          <a:solidFill>
            <a:schemeClr val="tx2"/>
          </a:solidFill>
          <a:latin typeface="+mj-lt"/>
          <a:ea typeface="+mj-ea"/>
          <a:cs typeface="+mj-cs"/>
        </a:defRPr>
      </a:lvl1pPr>
      <a:lvl2pPr algn="ctr" defTabSz="4256088" rtl="0" fontAlgn="base">
        <a:spcBef>
          <a:spcPct val="0"/>
        </a:spcBef>
        <a:spcAft>
          <a:spcPct val="0"/>
        </a:spcAft>
        <a:defRPr sz="6000">
          <a:solidFill>
            <a:schemeClr val="tx2"/>
          </a:solidFill>
          <a:latin typeface="Arial" panose="020B0604020202020204" pitchFamily="34" charset="0"/>
        </a:defRPr>
      </a:lvl2pPr>
      <a:lvl3pPr algn="ctr" defTabSz="4256088" rtl="0" fontAlgn="base">
        <a:spcBef>
          <a:spcPct val="0"/>
        </a:spcBef>
        <a:spcAft>
          <a:spcPct val="0"/>
        </a:spcAft>
        <a:defRPr sz="6000">
          <a:solidFill>
            <a:schemeClr val="tx2"/>
          </a:solidFill>
          <a:latin typeface="Arial" panose="020B0604020202020204" pitchFamily="34" charset="0"/>
        </a:defRPr>
      </a:lvl3pPr>
      <a:lvl4pPr algn="ctr" defTabSz="4256088" rtl="0" fontAlgn="base">
        <a:spcBef>
          <a:spcPct val="0"/>
        </a:spcBef>
        <a:spcAft>
          <a:spcPct val="0"/>
        </a:spcAft>
        <a:defRPr sz="6000">
          <a:solidFill>
            <a:schemeClr val="tx2"/>
          </a:solidFill>
          <a:latin typeface="Arial" panose="020B0604020202020204" pitchFamily="34" charset="0"/>
        </a:defRPr>
      </a:lvl4pPr>
      <a:lvl5pPr algn="ctr" defTabSz="4256088" rtl="0" fontAlgn="base">
        <a:spcBef>
          <a:spcPct val="0"/>
        </a:spcBef>
        <a:spcAft>
          <a:spcPct val="0"/>
        </a:spcAft>
        <a:defRPr sz="6000">
          <a:solidFill>
            <a:schemeClr val="tx2"/>
          </a:solidFill>
          <a:latin typeface="Arial" panose="020B0604020202020204" pitchFamily="34" charset="0"/>
        </a:defRPr>
      </a:lvl5pPr>
      <a:lvl6pPr marL="457200" algn="ctr" defTabSz="4256088" rtl="0" fontAlgn="base">
        <a:spcBef>
          <a:spcPct val="0"/>
        </a:spcBef>
        <a:spcAft>
          <a:spcPct val="0"/>
        </a:spcAft>
        <a:defRPr sz="6000">
          <a:solidFill>
            <a:schemeClr val="tx2"/>
          </a:solidFill>
          <a:latin typeface="Arial" panose="020B0604020202020204" pitchFamily="34" charset="0"/>
        </a:defRPr>
      </a:lvl6pPr>
      <a:lvl7pPr marL="914400" algn="ctr" defTabSz="4256088" rtl="0" fontAlgn="base">
        <a:spcBef>
          <a:spcPct val="0"/>
        </a:spcBef>
        <a:spcAft>
          <a:spcPct val="0"/>
        </a:spcAft>
        <a:defRPr sz="6000">
          <a:solidFill>
            <a:schemeClr val="tx2"/>
          </a:solidFill>
          <a:latin typeface="Arial" panose="020B0604020202020204" pitchFamily="34" charset="0"/>
        </a:defRPr>
      </a:lvl7pPr>
      <a:lvl8pPr marL="1371600" algn="ctr" defTabSz="4256088" rtl="0" fontAlgn="base">
        <a:spcBef>
          <a:spcPct val="0"/>
        </a:spcBef>
        <a:spcAft>
          <a:spcPct val="0"/>
        </a:spcAft>
        <a:defRPr sz="6000">
          <a:solidFill>
            <a:schemeClr val="tx2"/>
          </a:solidFill>
          <a:latin typeface="Arial" panose="020B0604020202020204" pitchFamily="34" charset="0"/>
        </a:defRPr>
      </a:lvl8pPr>
      <a:lvl9pPr marL="1828800" algn="ctr" defTabSz="4256088" rtl="0" fontAlgn="base">
        <a:spcBef>
          <a:spcPct val="0"/>
        </a:spcBef>
        <a:spcAft>
          <a:spcPct val="0"/>
        </a:spcAft>
        <a:defRPr sz="6000">
          <a:solidFill>
            <a:schemeClr val="tx2"/>
          </a:solidFill>
          <a:latin typeface="Arial" panose="020B0604020202020204" pitchFamily="34" charset="0"/>
        </a:defRPr>
      </a:lvl9pPr>
    </p:titleStyle>
    <p:bodyStyle>
      <a:lvl1pPr marL="1595438" indent="-1595438" algn="l" defTabSz="4256088" rtl="0" fontAlgn="base">
        <a:spcBef>
          <a:spcPct val="20000"/>
        </a:spcBef>
        <a:spcAft>
          <a:spcPct val="0"/>
        </a:spcAft>
        <a:buChar char="•"/>
        <a:defRPr sz="5000" kern="1200">
          <a:solidFill>
            <a:schemeClr val="tx1"/>
          </a:solidFill>
          <a:latin typeface="+mn-lt"/>
          <a:ea typeface="+mn-ea"/>
          <a:cs typeface="+mn-cs"/>
        </a:defRPr>
      </a:lvl1pPr>
      <a:lvl2pPr marL="3459163" indent="-1330325" algn="l" defTabSz="4256088" rtl="0" fontAlgn="base">
        <a:spcBef>
          <a:spcPct val="20000"/>
        </a:spcBef>
        <a:spcAft>
          <a:spcPct val="0"/>
        </a:spcAft>
        <a:buChar char="–"/>
        <a:defRPr sz="4500" kern="1200">
          <a:solidFill>
            <a:schemeClr val="tx1"/>
          </a:solidFill>
          <a:latin typeface="+mn-lt"/>
          <a:ea typeface="+mn-ea"/>
          <a:cs typeface="+mn-cs"/>
        </a:defRPr>
      </a:lvl2pPr>
      <a:lvl3pPr marL="5321300" indent="-1065213" algn="l" defTabSz="4256088" rtl="0" fontAlgn="base">
        <a:spcBef>
          <a:spcPct val="20000"/>
        </a:spcBef>
        <a:spcAft>
          <a:spcPct val="0"/>
        </a:spcAft>
        <a:buChar char="•"/>
        <a:defRPr sz="4000" kern="1200">
          <a:solidFill>
            <a:schemeClr val="tx1"/>
          </a:solidFill>
          <a:latin typeface="+mn-lt"/>
          <a:ea typeface="+mn-ea"/>
          <a:cs typeface="+mn-cs"/>
        </a:defRPr>
      </a:lvl3pPr>
      <a:lvl4pPr marL="7450138" indent="-1062038" algn="l" defTabSz="4256088" rtl="0" fontAlgn="base">
        <a:spcBef>
          <a:spcPct val="20000"/>
        </a:spcBef>
        <a:spcAft>
          <a:spcPct val="0"/>
        </a:spcAft>
        <a:buChar char="–"/>
        <a:defRPr sz="9300" kern="1200">
          <a:solidFill>
            <a:schemeClr val="tx1"/>
          </a:solidFill>
          <a:latin typeface="+mn-lt"/>
          <a:ea typeface="+mn-ea"/>
          <a:cs typeface="+mn-cs"/>
        </a:defRPr>
      </a:lvl4pPr>
      <a:lvl5pPr marL="9580563" indent="-1065213" algn="l" defTabSz="4256088" rtl="0" fontAlgn="base">
        <a:spcBef>
          <a:spcPct val="20000"/>
        </a:spcBef>
        <a:spcAft>
          <a:spcPct val="0"/>
        </a:spcAft>
        <a:buChar char="»"/>
        <a:defRPr sz="9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77881B5F-89DA-2C16-CDD6-993B04579C65}"/>
              </a:ext>
            </a:extLst>
          </p:cNvPr>
          <p:cNvSpPr>
            <a:spLocks noGrp="1" noRot="1" noMove="1" noResize="1" noEditPoints="1" noAdjustHandles="1" noChangeArrowheads="1" noChangeShapeType="1"/>
          </p:cNvSpPr>
          <p:nvPr/>
        </p:nvSpPr>
        <p:spPr bwMode="auto">
          <a:xfrm>
            <a:off x="-1" y="0"/>
            <a:ext cx="30279975" cy="4518229"/>
          </a:xfrm>
          <a:prstGeom prst="rect">
            <a:avLst/>
          </a:prstGeom>
          <a:solidFill>
            <a:srgbClr val="0C0084"/>
          </a:solidFill>
          <a:ln>
            <a:noFill/>
          </a:ln>
          <a:effectLst/>
        </p:spPr>
        <p:txBody>
          <a:bodyPr vert="horz" wrap="square" lIns="417477" tIns="208737" rIns="417477" bIns="208737" numCol="1" rtlCol="0" anchor="t" anchorCtr="0" compatLnSpc="1">
            <a:prstTxWarp prst="textNoShape">
              <a:avLst/>
            </a:prstTxWarp>
          </a:bodyPr>
          <a:lstStyle/>
          <a:p>
            <a:pPr marL="0" marR="0" indent="0" algn="just" defTabSz="4256088" rtl="0" eaLnBrk="1" fontAlgn="base" latinLnBrk="0" hangingPunct="1">
              <a:lnSpc>
                <a:spcPct val="100000"/>
              </a:lnSpc>
              <a:spcBef>
                <a:spcPct val="50000"/>
              </a:spcBef>
              <a:spcAft>
                <a:spcPct val="0"/>
              </a:spcAft>
              <a:buClr>
                <a:srgbClr val="A50021"/>
              </a:buClr>
              <a:buSzTx/>
              <a:buFont typeface="Wingdings" panose="05000000000000000000" pitchFamily="2" charset="2"/>
              <a:buNone/>
              <a:tabLst/>
            </a:pPr>
            <a:endParaRPr kumimoji="0" lang="en-US" sz="6100" b="0" i="0" u="none" strike="noStrike" cap="none" normalizeH="0" baseline="0" dirty="0">
              <a:ln>
                <a:noFill/>
              </a:ln>
              <a:solidFill>
                <a:schemeClr val="tx2"/>
              </a:solidFill>
              <a:effectLst/>
              <a:latin typeface="Arial" panose="020B0604020202020204" pitchFamily="34" charset="0"/>
            </a:endParaRPr>
          </a:p>
        </p:txBody>
      </p:sp>
      <p:sp>
        <p:nvSpPr>
          <p:cNvPr id="6" name="Text Box 1075">
            <a:extLst>
              <a:ext uri="{FF2B5EF4-FFF2-40B4-BE49-F238E27FC236}">
                <a16:creationId xmlns:a16="http://schemas.microsoft.com/office/drawing/2014/main" id="{FB4CB475-5553-99BE-64DB-23E98AFCF249}"/>
              </a:ext>
            </a:extLst>
          </p:cNvPr>
          <p:cNvSpPr txBox="1">
            <a:spLocks noChangeArrowheads="1"/>
          </p:cNvSpPr>
          <p:nvPr/>
        </p:nvSpPr>
        <p:spPr bwMode="auto">
          <a:xfrm>
            <a:off x="536399" y="3472821"/>
            <a:ext cx="29112472" cy="1045408"/>
          </a:xfrm>
          <a:prstGeom prst="rect">
            <a:avLst/>
          </a:prstGeom>
          <a:noFill/>
          <a:ln>
            <a:noFill/>
          </a:ln>
          <a:effectLst/>
        </p:spPr>
        <p:txBody>
          <a:bodyPr wrap="square" lIns="425701" tIns="212849" rIns="425701" bIns="212849">
            <a:spAutoFit/>
          </a:bodyPr>
          <a:lstStyle>
            <a:lvl1pPr algn="l" defTabSz="4256088">
              <a:spcBef>
                <a:spcPct val="0"/>
              </a:spcBef>
              <a:defRPr>
                <a:solidFill>
                  <a:schemeClr val="tx1"/>
                </a:solidFill>
                <a:latin typeface="Arial" panose="020B0604020202020204" pitchFamily="34" charset="0"/>
              </a:defRPr>
            </a:lvl1pPr>
            <a:lvl2pPr marL="466725" algn="l" defTabSz="4256088">
              <a:spcBef>
                <a:spcPct val="0"/>
              </a:spcBef>
              <a:defRPr>
                <a:solidFill>
                  <a:schemeClr val="tx1"/>
                </a:solidFill>
                <a:latin typeface="Arial" panose="020B0604020202020204" pitchFamily="34" charset="0"/>
              </a:defRPr>
            </a:lvl2pPr>
            <a:lvl3pPr marL="931863" algn="l" defTabSz="4256088">
              <a:spcBef>
                <a:spcPct val="0"/>
              </a:spcBef>
              <a:defRPr>
                <a:solidFill>
                  <a:schemeClr val="tx1"/>
                </a:solidFill>
                <a:latin typeface="Arial" panose="020B0604020202020204" pitchFamily="34" charset="0"/>
              </a:defRPr>
            </a:lvl3pPr>
            <a:lvl4pPr marL="1398588" algn="l" defTabSz="4256088">
              <a:spcBef>
                <a:spcPct val="0"/>
              </a:spcBef>
              <a:defRPr>
                <a:solidFill>
                  <a:schemeClr val="tx1"/>
                </a:solidFill>
                <a:latin typeface="Arial" panose="020B0604020202020204" pitchFamily="34" charset="0"/>
              </a:defRPr>
            </a:lvl4pPr>
            <a:lvl5pPr marL="1865313" algn="l" defTabSz="4256088">
              <a:spcBef>
                <a:spcPct val="0"/>
              </a:spcBef>
              <a:defRPr>
                <a:solidFill>
                  <a:schemeClr val="tx1"/>
                </a:solidFill>
                <a:latin typeface="Arial" panose="020B0604020202020204" pitchFamily="34" charset="0"/>
              </a:defRPr>
            </a:lvl5pPr>
            <a:lvl6pPr marL="2322513" defTabSz="4256088" fontAlgn="base">
              <a:spcBef>
                <a:spcPct val="0"/>
              </a:spcBef>
              <a:spcAft>
                <a:spcPct val="0"/>
              </a:spcAft>
              <a:defRPr>
                <a:solidFill>
                  <a:schemeClr val="tx1"/>
                </a:solidFill>
                <a:latin typeface="Arial" panose="020B0604020202020204" pitchFamily="34" charset="0"/>
              </a:defRPr>
            </a:lvl6pPr>
            <a:lvl7pPr marL="2779713" defTabSz="4256088" fontAlgn="base">
              <a:spcBef>
                <a:spcPct val="0"/>
              </a:spcBef>
              <a:spcAft>
                <a:spcPct val="0"/>
              </a:spcAft>
              <a:defRPr>
                <a:solidFill>
                  <a:schemeClr val="tx1"/>
                </a:solidFill>
                <a:latin typeface="Arial" panose="020B0604020202020204" pitchFamily="34" charset="0"/>
              </a:defRPr>
            </a:lvl7pPr>
            <a:lvl8pPr marL="3236913" defTabSz="4256088" fontAlgn="base">
              <a:spcBef>
                <a:spcPct val="0"/>
              </a:spcBef>
              <a:spcAft>
                <a:spcPct val="0"/>
              </a:spcAft>
              <a:defRPr>
                <a:solidFill>
                  <a:schemeClr val="tx1"/>
                </a:solidFill>
                <a:latin typeface="Arial" panose="020B0604020202020204" pitchFamily="34" charset="0"/>
              </a:defRPr>
            </a:lvl8pPr>
            <a:lvl9pPr marL="3694113" defTabSz="4256088" fontAlgn="base">
              <a:spcBef>
                <a:spcPct val="0"/>
              </a:spcBef>
              <a:spcAft>
                <a:spcPct val="0"/>
              </a:spcAft>
              <a:defRPr>
                <a:solidFill>
                  <a:schemeClr val="tx1"/>
                </a:solidFill>
                <a:latin typeface="Arial" panose="020B0604020202020204" pitchFamily="34" charset="0"/>
              </a:defRPr>
            </a:lvl9pPr>
          </a:lstStyle>
          <a:p>
            <a:pPr algn="ctr">
              <a:buClrTx/>
              <a:buFontTx/>
              <a:buNone/>
            </a:pPr>
            <a:r>
              <a:rPr lang="en-US" sz="4000" b="1" baseline="30000" dirty="0">
                <a:solidFill>
                  <a:schemeClr val="bg1"/>
                </a:solidFill>
              </a:rPr>
              <a:t>1</a:t>
            </a:r>
            <a:r>
              <a:rPr lang="en-US" sz="4000" i="1" dirty="0">
                <a:solidFill>
                  <a:schemeClr val="bg1"/>
                </a:solidFill>
                <a:latin typeface="Calibri" pitchFamily="34" charset="0"/>
              </a:rPr>
              <a:t>Organisational unit, University; </a:t>
            </a:r>
            <a:r>
              <a:rPr lang="en-US" sz="4000" b="1" baseline="30000" dirty="0">
                <a:solidFill>
                  <a:schemeClr val="bg1"/>
                </a:solidFill>
              </a:rPr>
              <a:t>2</a:t>
            </a:r>
            <a:r>
              <a:rPr lang="en-US" sz="4000" i="1" dirty="0">
                <a:solidFill>
                  <a:schemeClr val="bg1"/>
                </a:solidFill>
                <a:latin typeface="Calibri" pitchFamily="34" charset="0"/>
              </a:rPr>
              <a:t>Organisational unit, University; </a:t>
            </a:r>
            <a:r>
              <a:rPr lang="en-US" sz="4000" b="1" baseline="30000" dirty="0">
                <a:solidFill>
                  <a:schemeClr val="bg1"/>
                </a:solidFill>
              </a:rPr>
              <a:t>3</a:t>
            </a:r>
            <a:r>
              <a:rPr lang="en-US" sz="4000" i="1" dirty="0">
                <a:solidFill>
                  <a:schemeClr val="bg1"/>
                </a:solidFill>
                <a:latin typeface="Calibri" pitchFamily="34" charset="0"/>
              </a:rPr>
              <a:t>Organisational unit, University</a:t>
            </a:r>
            <a:endParaRPr lang="en-US" altLang="fi-FI" sz="2900" i="1" dirty="0">
              <a:solidFill>
                <a:schemeClr val="bg1"/>
              </a:solidFill>
            </a:endParaRPr>
          </a:p>
        </p:txBody>
      </p:sp>
      <p:sp>
        <p:nvSpPr>
          <p:cNvPr id="7" name="Rectangle 108">
            <a:extLst>
              <a:ext uri="{FF2B5EF4-FFF2-40B4-BE49-F238E27FC236}">
                <a16:creationId xmlns:a16="http://schemas.microsoft.com/office/drawing/2014/main" id="{66C1D154-ABFD-2CDF-44D5-797FACC478A5}"/>
              </a:ext>
            </a:extLst>
          </p:cNvPr>
          <p:cNvSpPr>
            <a:spLocks noChangeArrowheads="1"/>
          </p:cNvSpPr>
          <p:nvPr/>
        </p:nvSpPr>
        <p:spPr bwMode="auto">
          <a:xfrm>
            <a:off x="536400" y="1025998"/>
            <a:ext cx="29112472" cy="2446824"/>
          </a:xfrm>
          <a:prstGeom prst="rect">
            <a:avLst/>
          </a:prstGeom>
          <a:noFill/>
          <a:ln>
            <a:noFill/>
          </a:ln>
          <a:effectLst/>
        </p:spPr>
        <p:txBody>
          <a:bodyPr wrap="square" lIns="411483" tIns="205740" rIns="411483" bIns="205740">
            <a:spAutoFit/>
          </a:bodyPr>
          <a:lstStyle>
            <a:lvl1pPr algn="l" defTabSz="4256088">
              <a:spcBef>
                <a:spcPct val="0"/>
              </a:spcBef>
              <a:defRPr>
                <a:solidFill>
                  <a:schemeClr val="tx1"/>
                </a:solidFill>
                <a:latin typeface="Arial" panose="020B0604020202020204" pitchFamily="34" charset="0"/>
              </a:defRPr>
            </a:lvl1pPr>
            <a:lvl2pPr marL="449263" algn="l" defTabSz="4256088">
              <a:spcBef>
                <a:spcPct val="0"/>
              </a:spcBef>
              <a:defRPr>
                <a:solidFill>
                  <a:schemeClr val="tx1"/>
                </a:solidFill>
                <a:latin typeface="Arial" panose="020B0604020202020204" pitchFamily="34" charset="0"/>
              </a:defRPr>
            </a:lvl2pPr>
            <a:lvl3pPr marL="901700" algn="l" defTabSz="4256088">
              <a:spcBef>
                <a:spcPct val="0"/>
              </a:spcBef>
              <a:defRPr>
                <a:solidFill>
                  <a:schemeClr val="tx1"/>
                </a:solidFill>
                <a:latin typeface="Arial" panose="020B0604020202020204" pitchFamily="34" charset="0"/>
              </a:defRPr>
            </a:lvl3pPr>
            <a:lvl4pPr marL="1350963" algn="l" defTabSz="4256088">
              <a:spcBef>
                <a:spcPct val="0"/>
              </a:spcBef>
              <a:defRPr>
                <a:solidFill>
                  <a:schemeClr val="tx1"/>
                </a:solidFill>
                <a:latin typeface="Arial" panose="020B0604020202020204" pitchFamily="34" charset="0"/>
              </a:defRPr>
            </a:lvl4pPr>
            <a:lvl5pPr marL="1803400" algn="l" defTabSz="4256088">
              <a:spcBef>
                <a:spcPct val="0"/>
              </a:spcBef>
              <a:defRPr>
                <a:solidFill>
                  <a:schemeClr val="tx1"/>
                </a:solidFill>
                <a:latin typeface="Arial" panose="020B0604020202020204" pitchFamily="34" charset="0"/>
              </a:defRPr>
            </a:lvl5pPr>
            <a:lvl6pPr marL="2260600" defTabSz="4256088" fontAlgn="base">
              <a:spcBef>
                <a:spcPct val="0"/>
              </a:spcBef>
              <a:spcAft>
                <a:spcPct val="0"/>
              </a:spcAft>
              <a:defRPr>
                <a:solidFill>
                  <a:schemeClr val="tx1"/>
                </a:solidFill>
                <a:latin typeface="Arial" panose="020B0604020202020204" pitchFamily="34" charset="0"/>
              </a:defRPr>
            </a:lvl6pPr>
            <a:lvl7pPr marL="2717800" defTabSz="4256088" fontAlgn="base">
              <a:spcBef>
                <a:spcPct val="0"/>
              </a:spcBef>
              <a:spcAft>
                <a:spcPct val="0"/>
              </a:spcAft>
              <a:defRPr>
                <a:solidFill>
                  <a:schemeClr val="tx1"/>
                </a:solidFill>
                <a:latin typeface="Arial" panose="020B0604020202020204" pitchFamily="34" charset="0"/>
              </a:defRPr>
            </a:lvl7pPr>
            <a:lvl8pPr marL="3175000" defTabSz="4256088" fontAlgn="base">
              <a:spcBef>
                <a:spcPct val="0"/>
              </a:spcBef>
              <a:spcAft>
                <a:spcPct val="0"/>
              </a:spcAft>
              <a:defRPr>
                <a:solidFill>
                  <a:schemeClr val="tx1"/>
                </a:solidFill>
                <a:latin typeface="Arial" panose="020B0604020202020204" pitchFamily="34" charset="0"/>
              </a:defRPr>
            </a:lvl8pPr>
            <a:lvl9pPr marL="3632200" defTabSz="4256088" fontAlgn="base">
              <a:spcBef>
                <a:spcPct val="0"/>
              </a:spcBef>
              <a:spcAft>
                <a:spcPct val="0"/>
              </a:spcAft>
              <a:defRPr>
                <a:solidFill>
                  <a:schemeClr val="tx1"/>
                </a:solidFill>
                <a:latin typeface="Arial" panose="020B0604020202020204" pitchFamily="34" charset="0"/>
              </a:defRPr>
            </a:lvl9pPr>
          </a:lstStyle>
          <a:p>
            <a:pPr algn="ctr">
              <a:buClrTx/>
              <a:buFontTx/>
              <a:buNone/>
            </a:pPr>
            <a:r>
              <a:rPr lang="fi-FI" altLang="fi-FI" sz="7200" b="1" dirty="0" err="1">
                <a:solidFill>
                  <a:srgbClr val="FF9200"/>
                </a:solidFill>
                <a:cs typeface="Arial" panose="020B0604020202020204" pitchFamily="34" charset="0"/>
              </a:rPr>
              <a:t>Poster’s</a:t>
            </a:r>
            <a:r>
              <a:rPr lang="fi-FI" altLang="fi-FI" sz="7200" b="1" dirty="0">
                <a:solidFill>
                  <a:srgbClr val="FF9200"/>
                </a:solidFill>
                <a:cs typeface="Arial" panose="020B0604020202020204" pitchFamily="34" charset="0"/>
              </a:rPr>
              <a:t> </a:t>
            </a:r>
            <a:r>
              <a:rPr lang="fi-FI" altLang="fi-FI" sz="7200" b="1" dirty="0" err="1">
                <a:solidFill>
                  <a:srgbClr val="FF9200"/>
                </a:solidFill>
                <a:cs typeface="Arial" panose="020B0604020202020204" pitchFamily="34" charset="0"/>
              </a:rPr>
              <a:t>title</a:t>
            </a:r>
            <a:endParaRPr lang="fi-FI" altLang="fi-FI" sz="2400" b="1" dirty="0">
              <a:solidFill>
                <a:srgbClr val="FF9200"/>
              </a:solidFill>
              <a:cs typeface="Arial" panose="020B0604020202020204" pitchFamily="34" charset="0"/>
            </a:endParaRPr>
          </a:p>
          <a:p>
            <a:pPr algn="ctr">
              <a:buClrTx/>
              <a:buFontTx/>
              <a:buNone/>
            </a:pPr>
            <a:r>
              <a:rPr lang="fi-FI" sz="1600" b="1" dirty="0" err="1">
                <a:solidFill>
                  <a:srgbClr val="0C0084"/>
                </a:solidFill>
              </a:rPr>
              <a:t>Lastname</a:t>
            </a:r>
            <a:endParaRPr lang="fi-FI" altLang="fi-FI" sz="1600" b="1" dirty="0">
              <a:solidFill>
                <a:srgbClr val="0C0084"/>
              </a:solidFill>
              <a:cs typeface="Arial" panose="020B0604020202020204" pitchFamily="34" charset="0"/>
            </a:endParaRPr>
          </a:p>
          <a:p>
            <a:pPr algn="ctr">
              <a:buClrTx/>
            </a:pPr>
            <a:r>
              <a:rPr lang="en-US" sz="4400" b="1" dirty="0">
                <a:solidFill>
                  <a:schemeClr val="bg1"/>
                </a:solidFill>
              </a:rPr>
              <a:t>Author one</a:t>
            </a:r>
            <a:r>
              <a:rPr lang="en-US" sz="4400" b="1" baseline="30000" dirty="0">
                <a:solidFill>
                  <a:schemeClr val="bg1"/>
                </a:solidFill>
              </a:rPr>
              <a:t>1</a:t>
            </a:r>
            <a:r>
              <a:rPr lang="en-US" sz="4400" b="1" dirty="0">
                <a:solidFill>
                  <a:schemeClr val="bg1"/>
                </a:solidFill>
              </a:rPr>
              <a:t>, Author two</a:t>
            </a:r>
            <a:r>
              <a:rPr lang="en-US" sz="4400" b="1" baseline="30000" dirty="0">
                <a:solidFill>
                  <a:schemeClr val="bg1"/>
                </a:solidFill>
              </a:rPr>
              <a:t>2</a:t>
            </a:r>
            <a:r>
              <a:rPr lang="en-US" sz="4400" b="1" dirty="0">
                <a:solidFill>
                  <a:schemeClr val="bg1"/>
                </a:solidFill>
              </a:rPr>
              <a:t>, Author three</a:t>
            </a:r>
            <a:r>
              <a:rPr lang="en-US" sz="4400" b="1" baseline="30000" dirty="0">
                <a:solidFill>
                  <a:schemeClr val="bg1"/>
                </a:solidFill>
              </a:rPr>
              <a:t>3</a:t>
            </a:r>
          </a:p>
        </p:txBody>
      </p:sp>
      <p:sp>
        <p:nvSpPr>
          <p:cNvPr id="8" name="TextBox 7">
            <a:extLst>
              <a:ext uri="{FF2B5EF4-FFF2-40B4-BE49-F238E27FC236}">
                <a16:creationId xmlns:a16="http://schemas.microsoft.com/office/drawing/2014/main" id="{8EF6145F-7763-BF12-F27D-A3EF41C43898}"/>
              </a:ext>
            </a:extLst>
          </p:cNvPr>
          <p:cNvSpPr txBox="1"/>
          <p:nvPr/>
        </p:nvSpPr>
        <p:spPr>
          <a:xfrm>
            <a:off x="630375" y="24863458"/>
            <a:ext cx="14292000" cy="15118868"/>
          </a:xfrm>
          <a:prstGeom prst="rect">
            <a:avLst/>
          </a:prstGeom>
          <a:solidFill>
            <a:srgbClr val="ECF1F7">
              <a:alpha val="65000"/>
            </a:srgbClr>
          </a:solidFill>
        </p:spPr>
        <p:txBody>
          <a:bodyPr wrap="square" lIns="720000" tIns="720000" rIns="720000" bIns="720000" rtlCol="0">
            <a:noAutofit/>
          </a:bodyPr>
          <a:lstStyle/>
          <a:p>
            <a:pPr marL="0" marR="0" lvl="0" indent="0" algn="l" defTabSz="914400" eaLnBrk="1" latinLnBrk="0" hangingPunct="1">
              <a:lnSpc>
                <a:spcPct val="100000"/>
              </a:lnSpc>
              <a:buClrTx/>
              <a:buSzTx/>
              <a:tabLst/>
              <a:defRPr/>
            </a:pPr>
            <a:r>
              <a:rPr lang="en-US" altLang="fi-FI" b="1">
                <a:solidFill>
                  <a:srgbClr val="FF9200"/>
                </a:solidFill>
              </a:rPr>
              <a:t>Content</a:t>
            </a:r>
          </a:p>
          <a:p>
            <a:pPr marL="0" marR="0" lvl="0" indent="0" algn="just" defTabSz="914400" rtl="0" eaLnBrk="1" fontAlgn="base" latinLnBrk="0" hangingPunct="1">
              <a:lnSpc>
                <a:spcPct val="100000"/>
              </a:lnSpc>
              <a:spcBef>
                <a:spcPct val="50000"/>
              </a:spcBef>
              <a:spcAft>
                <a:spcPct val="0"/>
              </a:spcAft>
              <a:buClrTx/>
              <a:buSzTx/>
              <a:buFontTx/>
              <a:buNone/>
              <a:tabLst/>
              <a:defRPr/>
            </a:pPr>
            <a:r>
              <a:rPr kumimoji="0" lang="en-US" altLang="fi-FI" sz="3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Paragraph starts from here…</a:t>
            </a:r>
          </a:p>
          <a:p>
            <a:pPr marL="0" marR="0" lvl="0" indent="0" algn="just" defTabSz="914400" rtl="0" eaLnBrk="1" fontAlgn="base" latinLnBrk="0" hangingPunct="1">
              <a:lnSpc>
                <a:spcPct val="100000"/>
              </a:lnSpc>
              <a:spcBef>
                <a:spcPct val="50000"/>
              </a:spcBef>
              <a:spcAft>
                <a:spcPct val="0"/>
              </a:spcAft>
              <a:buClr>
                <a:srgbClr val="A50021"/>
              </a:buClr>
              <a:buSzTx/>
              <a:tabLst/>
              <a:defRPr/>
            </a:pPr>
            <a:endParaRPr kumimoji="0" lang="en-US" altLang="fi-FI" sz="3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ct val="50000"/>
              </a:spcBef>
              <a:spcAft>
                <a:spcPct val="0"/>
              </a:spcAft>
              <a:buClr>
                <a:srgbClr val="A50021"/>
              </a:buClr>
              <a:buSzTx/>
              <a:buFont typeface="Wingdings" panose="05000000000000000000" pitchFamily="2" charset="2"/>
              <a:buChar char="è"/>
              <a:tabLst/>
              <a:defRPr/>
            </a:pPr>
            <a:endParaRPr kumimoji="0" lang="en-US" altLang="fi-FI" sz="3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a:p>
            <a:pPr marL="0" marR="0" lvl="0" indent="0" algn="just" defTabSz="914400" rtl="0" eaLnBrk="1" fontAlgn="base" latinLnBrk="0" hangingPunct="1">
              <a:lnSpc>
                <a:spcPct val="100000"/>
              </a:lnSpc>
              <a:spcBef>
                <a:spcPts val="2640"/>
              </a:spcBef>
              <a:spcAft>
                <a:spcPct val="0"/>
              </a:spcAft>
              <a:buClr>
                <a:srgbClr val="A50021"/>
              </a:buClr>
              <a:buSzTx/>
              <a:buFont typeface="Wingdings" panose="05000000000000000000" pitchFamily="2" charset="2"/>
              <a:buNone/>
              <a:tabLst/>
              <a:defRPr/>
            </a:pPr>
            <a:endParaRPr kumimoji="0" lang="en-US" altLang="zh-CN" sz="4400" b="0" i="0" u="none" strike="noStrike" kern="1200" cap="none" spc="0" normalizeH="0" baseline="0" noProof="0">
              <a:ln>
                <a:noFill/>
              </a:ln>
              <a:solidFill>
                <a:srgbClr val="000000"/>
              </a:solidFill>
              <a:effectLst/>
              <a:uLnTx/>
              <a:uFillTx/>
              <a:latin typeface="Arial"/>
              <a:ea typeface="+mn-ea"/>
              <a:cs typeface="Times New Roman" panose="02020603050405020304" pitchFamily="18" charset="0"/>
            </a:endParaRPr>
          </a:p>
          <a:p>
            <a:pPr marL="0" marR="0" lvl="0" indent="0" algn="just" defTabSz="914400" rtl="0" eaLnBrk="1" fontAlgn="base" latinLnBrk="0" hangingPunct="1">
              <a:lnSpc>
                <a:spcPct val="100000"/>
              </a:lnSpc>
              <a:spcBef>
                <a:spcPts val="2640"/>
              </a:spcBef>
              <a:spcAft>
                <a:spcPct val="0"/>
              </a:spcAft>
              <a:buClr>
                <a:srgbClr val="A50021"/>
              </a:buClr>
              <a:buSzTx/>
              <a:buFont typeface="Wingdings" panose="05000000000000000000" pitchFamily="2" charset="2"/>
              <a:buNone/>
              <a:tabLst/>
              <a:defRPr/>
            </a:pPr>
            <a:endParaRPr kumimoji="0" lang="en-US" altLang="zh-CN" sz="4400" b="0" i="0" u="none" strike="noStrike" kern="1200" cap="none" spc="0" normalizeH="0" baseline="0" noProof="0">
              <a:ln>
                <a:noFill/>
              </a:ln>
              <a:solidFill>
                <a:srgbClr val="000000"/>
              </a:solidFill>
              <a:effectLst/>
              <a:uLnTx/>
              <a:uFillTx/>
              <a:latin typeface="Arial"/>
              <a:ea typeface="+mn-ea"/>
              <a:cs typeface="Times New Roman" panose="02020603050405020304" pitchFamily="18" charset="0"/>
            </a:endParaRPr>
          </a:p>
          <a:p>
            <a:pPr algn="l">
              <a:buClrTx/>
            </a:pPr>
            <a:endParaRPr lang="en-US" altLang="fi-FI" sz="3200" dirty="0">
              <a:solidFill>
                <a:srgbClr val="000000"/>
              </a:solidFill>
            </a:endParaRPr>
          </a:p>
        </p:txBody>
      </p:sp>
      <p:sp>
        <p:nvSpPr>
          <p:cNvPr id="9" name="TextBox 8">
            <a:extLst>
              <a:ext uri="{FF2B5EF4-FFF2-40B4-BE49-F238E27FC236}">
                <a16:creationId xmlns:a16="http://schemas.microsoft.com/office/drawing/2014/main" id="{118D6395-9941-748E-DE46-C0A0F0FFF07A}"/>
              </a:ext>
            </a:extLst>
          </p:cNvPr>
          <p:cNvSpPr txBox="1"/>
          <p:nvPr/>
        </p:nvSpPr>
        <p:spPr>
          <a:xfrm>
            <a:off x="630375" y="5608110"/>
            <a:ext cx="14292000" cy="18733167"/>
          </a:xfrm>
          <a:prstGeom prst="rect">
            <a:avLst/>
          </a:prstGeom>
          <a:solidFill>
            <a:srgbClr val="ECF1F7">
              <a:alpha val="65000"/>
            </a:srgbClr>
          </a:solidFill>
        </p:spPr>
        <p:txBody>
          <a:bodyPr wrap="square" lIns="720000" tIns="720000" rIns="720000" bIns="720000" rtlCol="0">
            <a:noAutofit/>
          </a:bodyPr>
          <a:lstStyle/>
          <a:p>
            <a:pPr algn="l">
              <a:buClrTx/>
              <a:buFontTx/>
              <a:buNone/>
            </a:pPr>
            <a:r>
              <a:rPr lang="en-US" altLang="fi-FI" b="1" dirty="0">
                <a:solidFill>
                  <a:srgbClr val="FF9200"/>
                </a:solidFill>
              </a:rPr>
              <a:t>Instructions</a:t>
            </a:r>
          </a:p>
          <a:p>
            <a:r>
              <a:rPr lang="en-US" altLang="fi-FI" sz="3200" i="1" dirty="0">
                <a:solidFill>
                  <a:schemeClr val="tx1">
                    <a:lumMod val="85000"/>
                    <a:lumOff val="15000"/>
                  </a:schemeClr>
                </a:solidFill>
              </a:rPr>
              <a:t>Feel free to resize, move, add, remove these text boxes, and modify this template to fit your needs. We hope that you include at least the following (in no specific order):</a:t>
            </a:r>
          </a:p>
          <a:p>
            <a:pPr marL="457200" indent="-457200">
              <a:buFont typeface="Arial" panose="020B0604020202020204" pitchFamily="34" charset="0"/>
              <a:buChar char="•"/>
            </a:pPr>
            <a:r>
              <a:rPr lang="en-US" altLang="fi-FI" sz="3200" i="1" dirty="0">
                <a:solidFill>
                  <a:schemeClr val="tx1">
                    <a:lumMod val="85000"/>
                    <a:lumOff val="15000"/>
                  </a:schemeClr>
                </a:solidFill>
              </a:rPr>
              <a:t>A </a:t>
            </a:r>
            <a:r>
              <a:rPr lang="en-US" altLang="fi-FI" sz="3200" b="1" i="1" dirty="0">
                <a:solidFill>
                  <a:schemeClr val="tx1">
                    <a:lumMod val="85000"/>
                    <a:lumOff val="15000"/>
                  </a:schemeClr>
                </a:solidFill>
              </a:rPr>
              <a:t>picture/diagram/table</a:t>
            </a:r>
            <a:r>
              <a:rPr lang="en-US" altLang="fi-FI" sz="3200" i="1" dirty="0">
                <a:solidFill>
                  <a:schemeClr val="tx1">
                    <a:lumMod val="85000"/>
                    <a:lumOff val="15000"/>
                  </a:schemeClr>
                </a:solidFill>
              </a:rPr>
              <a:t> (or a few)  </a:t>
            </a:r>
          </a:p>
          <a:p>
            <a:pPr marL="457200" indent="-457200">
              <a:buFont typeface="Arial" panose="020B0604020202020204" pitchFamily="34" charset="0"/>
              <a:buChar char="•"/>
            </a:pPr>
            <a:r>
              <a:rPr lang="en-US" altLang="fi-FI" sz="3200" i="1" dirty="0">
                <a:solidFill>
                  <a:schemeClr val="tx1">
                    <a:lumMod val="85000"/>
                    <a:lumOff val="15000"/>
                  </a:schemeClr>
                </a:solidFill>
              </a:rPr>
              <a:t>A brief explanation of the </a:t>
            </a:r>
            <a:r>
              <a:rPr lang="en-US" altLang="fi-FI" sz="3200" b="1" i="1" dirty="0">
                <a:solidFill>
                  <a:schemeClr val="tx1">
                    <a:lumMod val="85000"/>
                    <a:lumOff val="15000"/>
                  </a:schemeClr>
                </a:solidFill>
              </a:rPr>
              <a:t>overall method/working principle</a:t>
            </a:r>
          </a:p>
          <a:p>
            <a:pPr marL="457200" indent="-457200">
              <a:buFont typeface="Arial" panose="020B0604020202020204" pitchFamily="34" charset="0"/>
              <a:buChar char="•"/>
            </a:pPr>
            <a:r>
              <a:rPr lang="en-US" altLang="fi-FI" sz="3200" b="1" i="1" dirty="0">
                <a:solidFill>
                  <a:schemeClr val="tx1">
                    <a:lumMod val="85000"/>
                    <a:lumOff val="15000"/>
                  </a:schemeClr>
                </a:solidFill>
              </a:rPr>
              <a:t>Materials/techniques used</a:t>
            </a:r>
            <a:r>
              <a:rPr lang="en-US" altLang="fi-FI" sz="3200" i="1" dirty="0">
                <a:solidFill>
                  <a:schemeClr val="tx1">
                    <a:lumMod val="85000"/>
                    <a:lumOff val="15000"/>
                  </a:schemeClr>
                </a:solidFill>
              </a:rPr>
              <a:t> </a:t>
            </a:r>
          </a:p>
          <a:p>
            <a:pPr marL="457200" indent="-457200">
              <a:buFont typeface="Arial" panose="020B0604020202020204" pitchFamily="34" charset="0"/>
              <a:buChar char="•"/>
            </a:pPr>
            <a:r>
              <a:rPr lang="en-US" altLang="fi-FI" sz="3200" b="1" i="1" dirty="0">
                <a:solidFill>
                  <a:schemeClr val="tx1">
                    <a:lumMod val="85000"/>
                    <a:lumOff val="15000"/>
                  </a:schemeClr>
                </a:solidFill>
              </a:rPr>
              <a:t>Results and discussion</a:t>
            </a:r>
          </a:p>
          <a:p>
            <a:pPr marL="914400" lvl="1" indent="-457200">
              <a:buFont typeface="Arial" panose="020B0604020202020204" pitchFamily="34" charset="0"/>
              <a:buChar char="•"/>
            </a:pPr>
            <a:r>
              <a:rPr lang="en-US" altLang="fi-FI" sz="3200" i="1" dirty="0">
                <a:solidFill>
                  <a:schemeClr val="tx1">
                    <a:lumMod val="85000"/>
                    <a:lumOff val="15000"/>
                  </a:schemeClr>
                </a:solidFill>
              </a:rPr>
              <a:t>For graphs, remember the coordinate axes </a:t>
            </a:r>
          </a:p>
          <a:p>
            <a:pPr marL="914400" lvl="1" indent="-457200">
              <a:buFont typeface="Arial" panose="020B0604020202020204" pitchFamily="34" charset="0"/>
              <a:buChar char="•"/>
            </a:pPr>
            <a:r>
              <a:rPr lang="en-US" altLang="fi-FI" sz="3200" i="1" dirty="0">
                <a:solidFill>
                  <a:schemeClr val="tx1">
                    <a:lumMod val="85000"/>
                    <a:lumOff val="15000"/>
                  </a:schemeClr>
                </a:solidFill>
              </a:rPr>
              <a:t>For key numerical values, highlight them to be easily visible from your poster</a:t>
            </a:r>
          </a:p>
          <a:p>
            <a:pPr marL="457200" indent="-457200">
              <a:buFont typeface="Arial" panose="020B0604020202020204" pitchFamily="34" charset="0"/>
              <a:buChar char="•"/>
            </a:pPr>
            <a:r>
              <a:rPr lang="en-US" altLang="fi-FI" sz="3200" b="1" i="1" dirty="0">
                <a:solidFill>
                  <a:schemeClr val="tx1">
                    <a:lumMod val="85000"/>
                    <a:lumOff val="15000"/>
                  </a:schemeClr>
                </a:solidFill>
              </a:rPr>
              <a:t>Conclusions</a:t>
            </a:r>
            <a:r>
              <a:rPr lang="en-US" altLang="fi-FI" sz="3200" i="1" dirty="0">
                <a:solidFill>
                  <a:schemeClr val="tx1">
                    <a:lumMod val="85000"/>
                    <a:lumOff val="15000"/>
                  </a:schemeClr>
                </a:solidFill>
              </a:rPr>
              <a:t>  </a:t>
            </a:r>
          </a:p>
          <a:p>
            <a:pPr marL="457200" indent="-457200">
              <a:buFont typeface="Arial" panose="020B0604020202020204" pitchFamily="34" charset="0"/>
              <a:buChar char="•"/>
            </a:pPr>
            <a:r>
              <a:rPr lang="en-US" altLang="fi-FI" sz="3200" b="1" i="1" dirty="0">
                <a:solidFill>
                  <a:schemeClr val="tx1">
                    <a:lumMod val="85000"/>
                    <a:lumOff val="15000"/>
                  </a:schemeClr>
                </a:solidFill>
              </a:rPr>
              <a:t>References </a:t>
            </a:r>
            <a:r>
              <a:rPr lang="en-US" altLang="fi-FI" sz="3200" i="1" dirty="0">
                <a:solidFill>
                  <a:schemeClr val="tx1">
                    <a:lumMod val="85000"/>
                    <a:lumOff val="15000"/>
                  </a:schemeClr>
                </a:solidFill>
              </a:rPr>
              <a:t>(if any)</a:t>
            </a:r>
          </a:p>
          <a:p>
            <a:r>
              <a:rPr lang="en-US" altLang="fi-FI" sz="3200" i="1" dirty="0">
                <a:solidFill>
                  <a:schemeClr val="tx1">
                    <a:lumMod val="85000"/>
                    <a:lumOff val="15000"/>
                  </a:schemeClr>
                </a:solidFill>
              </a:rPr>
              <a:t>Think that with your poster you are “</a:t>
            </a:r>
            <a:r>
              <a:rPr lang="en-US" altLang="fi-FI" sz="3200" b="1" i="1" dirty="0">
                <a:solidFill>
                  <a:schemeClr val="tx1">
                    <a:lumMod val="85000"/>
                    <a:lumOff val="15000"/>
                  </a:schemeClr>
                </a:solidFill>
              </a:rPr>
              <a:t>selling</a:t>
            </a:r>
            <a:r>
              <a:rPr lang="en-US" altLang="fi-FI" sz="3200" i="1" dirty="0">
                <a:solidFill>
                  <a:schemeClr val="tx1">
                    <a:lumMod val="85000"/>
                    <a:lumOff val="15000"/>
                  </a:schemeClr>
                </a:solidFill>
              </a:rPr>
              <a:t>” your design to the customer, while simultaneously </a:t>
            </a:r>
            <a:r>
              <a:rPr lang="en-US" altLang="fi-FI" sz="3200" b="1" i="1" dirty="0">
                <a:solidFill>
                  <a:schemeClr val="tx1">
                    <a:lumMod val="85000"/>
                    <a:lumOff val="15000"/>
                  </a:schemeClr>
                </a:solidFill>
              </a:rPr>
              <a:t>recruiting</a:t>
            </a:r>
            <a:r>
              <a:rPr lang="en-US" altLang="fi-FI" sz="3200" i="1" dirty="0">
                <a:solidFill>
                  <a:schemeClr val="tx1">
                    <a:lumMod val="85000"/>
                    <a:lumOff val="15000"/>
                  </a:schemeClr>
                </a:solidFill>
              </a:rPr>
              <a:t> employees to your design team. </a:t>
            </a:r>
          </a:p>
          <a:p>
            <a:pPr marL="457200" indent="-457200">
              <a:buFont typeface="Arial" panose="020B0604020202020204" pitchFamily="34" charset="0"/>
              <a:buChar char="•"/>
            </a:pPr>
            <a:r>
              <a:rPr lang="en-US" altLang="fi-FI" sz="3200" i="1" dirty="0">
                <a:solidFill>
                  <a:schemeClr val="tx1">
                    <a:lumMod val="85000"/>
                    <a:lumOff val="15000"/>
                  </a:schemeClr>
                </a:solidFill>
              </a:rPr>
              <a:t>We recommend keeping the font sizes as given in the template (headings: 61, body: 32)</a:t>
            </a:r>
          </a:p>
        </p:txBody>
      </p:sp>
      <p:sp>
        <p:nvSpPr>
          <p:cNvPr id="10" name="TextBox 9">
            <a:extLst>
              <a:ext uri="{FF2B5EF4-FFF2-40B4-BE49-F238E27FC236}">
                <a16:creationId xmlns:a16="http://schemas.microsoft.com/office/drawing/2014/main" id="{272B70E1-90B8-333E-C669-3E0208E14B3D}"/>
              </a:ext>
            </a:extLst>
          </p:cNvPr>
          <p:cNvSpPr txBox="1"/>
          <p:nvPr/>
        </p:nvSpPr>
        <p:spPr>
          <a:xfrm>
            <a:off x="15429607" y="5608111"/>
            <a:ext cx="14292000" cy="21965840"/>
          </a:xfrm>
          <a:prstGeom prst="rect">
            <a:avLst/>
          </a:prstGeom>
          <a:solidFill>
            <a:srgbClr val="ECF1F7">
              <a:alpha val="65000"/>
            </a:srgbClr>
          </a:solidFill>
        </p:spPr>
        <p:txBody>
          <a:bodyPr wrap="square" lIns="720000" tIns="720000" rIns="720000" bIns="720000" rtlCol="0">
            <a:noAutofit/>
          </a:bodyPr>
          <a:lstStyle/>
          <a:p>
            <a:pPr algn="l">
              <a:buClrTx/>
              <a:buFont typeface="Wingdings" panose="05000000000000000000" pitchFamily="2" charset="2"/>
              <a:buNone/>
              <a:defRPr/>
            </a:pPr>
            <a:r>
              <a:rPr lang="en-US" altLang="fi-FI" b="1">
                <a:solidFill>
                  <a:srgbClr val="FF9200"/>
                </a:solidFill>
              </a:rPr>
              <a:t>Content</a:t>
            </a:r>
          </a:p>
          <a:p>
            <a:pPr marL="0" marR="0" lvl="0" indent="0" algn="l" defTabSz="914400" rtl="0" eaLnBrk="1" fontAlgn="base" latinLnBrk="0" hangingPunct="1">
              <a:lnSpc>
                <a:spcPct val="100000"/>
              </a:lnSpc>
              <a:spcBef>
                <a:spcPct val="50000"/>
              </a:spcBef>
              <a:spcAft>
                <a:spcPct val="0"/>
              </a:spcAft>
              <a:buClrTx/>
              <a:buSzTx/>
              <a:buFont typeface="Wingdings" panose="05000000000000000000" pitchFamily="2" charset="2"/>
              <a:buNone/>
              <a:tabLst/>
              <a:defRPr/>
            </a:pPr>
            <a:r>
              <a:rPr kumimoji="0" lang="en-US" altLang="fi-FI" sz="3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Paragraph starts from here…</a:t>
            </a:r>
          </a:p>
          <a:p>
            <a:pPr marL="0" marR="0" lvl="0" indent="0" algn="l" defTabSz="914400" rtl="0" eaLnBrk="1" fontAlgn="base" latinLnBrk="0" hangingPunct="1">
              <a:lnSpc>
                <a:spcPct val="100000"/>
              </a:lnSpc>
              <a:spcBef>
                <a:spcPct val="50000"/>
              </a:spcBef>
              <a:spcAft>
                <a:spcPct val="0"/>
              </a:spcAft>
              <a:buClrTx/>
              <a:buSzTx/>
              <a:buFont typeface="Wingdings" panose="05000000000000000000" pitchFamily="2" charset="2"/>
              <a:buNone/>
              <a:tabLst/>
              <a:defRPr/>
            </a:pPr>
            <a:endParaRPr kumimoji="0" lang="en-US" altLang="fi-FI" sz="4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2" name="TextBox 11">
            <a:extLst>
              <a:ext uri="{FF2B5EF4-FFF2-40B4-BE49-F238E27FC236}">
                <a16:creationId xmlns:a16="http://schemas.microsoft.com/office/drawing/2014/main" id="{F753BE5E-6560-E670-4AB2-80FA0061BDD2}"/>
              </a:ext>
            </a:extLst>
          </p:cNvPr>
          <p:cNvSpPr txBox="1"/>
          <p:nvPr/>
        </p:nvSpPr>
        <p:spPr>
          <a:xfrm>
            <a:off x="15429607" y="28031811"/>
            <a:ext cx="14292000" cy="11950515"/>
          </a:xfrm>
          <a:prstGeom prst="rect">
            <a:avLst/>
          </a:prstGeom>
          <a:solidFill>
            <a:srgbClr val="ECF1F7">
              <a:alpha val="65000"/>
            </a:srgbClr>
          </a:solidFill>
        </p:spPr>
        <p:txBody>
          <a:bodyPr wrap="square" lIns="720000" tIns="720000" rIns="720000" bIns="720000" rtlCol="0">
            <a:noAutofit/>
          </a:bodyPr>
          <a:lstStyle/>
          <a:p>
            <a:pPr marL="0" marR="0" lvl="0" indent="0" algn="l" defTabSz="914400" eaLnBrk="1" latinLnBrk="0" hangingPunct="1">
              <a:lnSpc>
                <a:spcPct val="100000"/>
              </a:lnSpc>
              <a:buClrTx/>
              <a:buSzTx/>
              <a:tabLst/>
              <a:defRPr/>
            </a:pPr>
            <a:r>
              <a:rPr lang="en-US" altLang="fi-FI" b="1">
                <a:solidFill>
                  <a:srgbClr val="FF9200"/>
                </a:solidFill>
              </a:rPr>
              <a:t>Content</a:t>
            </a:r>
          </a:p>
          <a:p>
            <a:pPr marL="0" marR="0" lvl="0" indent="0" algn="l" defTabSz="914400" rtl="0" eaLnBrk="1" fontAlgn="base" latinLnBrk="0" hangingPunct="1">
              <a:lnSpc>
                <a:spcPct val="100000"/>
              </a:lnSpc>
              <a:spcBef>
                <a:spcPct val="50000"/>
              </a:spcBef>
              <a:spcAft>
                <a:spcPct val="0"/>
              </a:spcAft>
              <a:buClrTx/>
              <a:buSzTx/>
              <a:buFont typeface="Wingdings" panose="05000000000000000000" pitchFamily="2" charset="2"/>
              <a:buNone/>
              <a:tabLst/>
              <a:defRPr/>
            </a:pPr>
            <a:r>
              <a:rPr kumimoji="0" lang="en-US" altLang="fi-FI" sz="3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Paragraph starts from here…</a:t>
            </a:r>
          </a:p>
          <a:p>
            <a:pPr marL="0" marR="0" lvl="0" indent="0" algn="l" defTabSz="914400" rtl="0" eaLnBrk="1" fontAlgn="base" latinLnBrk="0" hangingPunct="1">
              <a:lnSpc>
                <a:spcPct val="100000"/>
              </a:lnSpc>
              <a:spcBef>
                <a:spcPct val="50000"/>
              </a:spcBef>
              <a:spcAft>
                <a:spcPct val="0"/>
              </a:spcAft>
              <a:buClrTx/>
              <a:buSzTx/>
              <a:buFont typeface="Wingdings" panose="05000000000000000000" pitchFamily="2" charset="2"/>
              <a:buNone/>
              <a:tabLst/>
              <a:defRPr/>
            </a:pPr>
            <a:endParaRPr kumimoji="0" lang="en-US" altLang="fi-FI" sz="4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Text Box 937">
            <a:extLst>
              <a:ext uri="{FF2B5EF4-FFF2-40B4-BE49-F238E27FC236}">
                <a16:creationId xmlns:a16="http://schemas.microsoft.com/office/drawing/2014/main" id="{10A36843-0C64-EE40-2886-280F8F4E328B}"/>
              </a:ext>
            </a:extLst>
          </p:cNvPr>
          <p:cNvSpPr txBox="1">
            <a:spLocks noGrp="1" noRot="1" noMove="1" noResize="1" noEditPoints="1" noAdjustHandles="1" noChangeArrowheads="1" noChangeShapeType="1"/>
          </p:cNvSpPr>
          <p:nvPr/>
        </p:nvSpPr>
        <p:spPr bwMode="auto">
          <a:xfrm>
            <a:off x="4130166" y="40594430"/>
            <a:ext cx="22142460" cy="1678215"/>
          </a:xfrm>
          <a:prstGeom prst="rect">
            <a:avLst/>
          </a:prstGeom>
          <a:solidFill>
            <a:schemeClr val="bg1"/>
          </a:solidFill>
          <a:ln>
            <a:noFill/>
          </a:ln>
          <a:effectLst/>
        </p:spPr>
        <p:txBody>
          <a:bodyPr lIns="720000" tIns="720000" rIns="720000" bIns="720000" anchor="ctr" anchorCtr="0"/>
          <a:lstStyle>
            <a:lvl1pPr algn="l" defTabSz="4256088">
              <a:spcBef>
                <a:spcPct val="0"/>
              </a:spcBef>
              <a:defRPr>
                <a:solidFill>
                  <a:schemeClr val="tx1"/>
                </a:solidFill>
                <a:latin typeface="Arial" panose="020B0604020202020204" pitchFamily="34" charset="0"/>
              </a:defRPr>
            </a:lvl1pPr>
            <a:lvl2pPr marL="449263" algn="l" defTabSz="4256088">
              <a:spcBef>
                <a:spcPct val="0"/>
              </a:spcBef>
              <a:defRPr>
                <a:solidFill>
                  <a:schemeClr val="tx1"/>
                </a:solidFill>
                <a:latin typeface="Arial" panose="020B0604020202020204" pitchFamily="34" charset="0"/>
              </a:defRPr>
            </a:lvl2pPr>
            <a:lvl3pPr marL="901700" algn="l" defTabSz="4256088">
              <a:spcBef>
                <a:spcPct val="0"/>
              </a:spcBef>
              <a:defRPr>
                <a:solidFill>
                  <a:schemeClr val="tx1"/>
                </a:solidFill>
                <a:latin typeface="Arial" panose="020B0604020202020204" pitchFamily="34" charset="0"/>
              </a:defRPr>
            </a:lvl3pPr>
            <a:lvl4pPr marL="1350963" algn="l" defTabSz="4256088">
              <a:spcBef>
                <a:spcPct val="0"/>
              </a:spcBef>
              <a:defRPr>
                <a:solidFill>
                  <a:schemeClr val="tx1"/>
                </a:solidFill>
                <a:latin typeface="Arial" panose="020B0604020202020204" pitchFamily="34" charset="0"/>
              </a:defRPr>
            </a:lvl4pPr>
            <a:lvl5pPr marL="1803400" algn="l" defTabSz="4256088">
              <a:spcBef>
                <a:spcPct val="0"/>
              </a:spcBef>
              <a:defRPr>
                <a:solidFill>
                  <a:schemeClr val="tx1"/>
                </a:solidFill>
                <a:latin typeface="Arial" panose="020B0604020202020204" pitchFamily="34" charset="0"/>
              </a:defRPr>
            </a:lvl5pPr>
            <a:lvl6pPr marL="2260600" defTabSz="4256088" fontAlgn="base">
              <a:spcBef>
                <a:spcPct val="0"/>
              </a:spcBef>
              <a:spcAft>
                <a:spcPct val="0"/>
              </a:spcAft>
              <a:defRPr>
                <a:solidFill>
                  <a:schemeClr val="tx1"/>
                </a:solidFill>
                <a:latin typeface="Arial" panose="020B0604020202020204" pitchFamily="34" charset="0"/>
              </a:defRPr>
            </a:lvl6pPr>
            <a:lvl7pPr marL="2717800" defTabSz="4256088" fontAlgn="base">
              <a:spcBef>
                <a:spcPct val="0"/>
              </a:spcBef>
              <a:spcAft>
                <a:spcPct val="0"/>
              </a:spcAft>
              <a:defRPr>
                <a:solidFill>
                  <a:schemeClr val="tx1"/>
                </a:solidFill>
                <a:latin typeface="Arial" panose="020B0604020202020204" pitchFamily="34" charset="0"/>
              </a:defRPr>
            </a:lvl7pPr>
            <a:lvl8pPr marL="3175000" defTabSz="4256088" fontAlgn="base">
              <a:spcBef>
                <a:spcPct val="0"/>
              </a:spcBef>
              <a:spcAft>
                <a:spcPct val="0"/>
              </a:spcAft>
              <a:defRPr>
                <a:solidFill>
                  <a:schemeClr val="tx1"/>
                </a:solidFill>
                <a:latin typeface="Arial" panose="020B0604020202020204" pitchFamily="34" charset="0"/>
              </a:defRPr>
            </a:lvl8pPr>
            <a:lvl9pPr marL="3632200" defTabSz="4256088" fontAlgn="base">
              <a:spcBef>
                <a:spcPct val="0"/>
              </a:spcBef>
              <a:spcAft>
                <a:spcPct val="0"/>
              </a:spcAft>
              <a:defRPr>
                <a:solidFill>
                  <a:schemeClr val="tx1"/>
                </a:solidFill>
                <a:latin typeface="Arial" panose="020B0604020202020204" pitchFamily="34" charset="0"/>
              </a:defRPr>
            </a:lvl9pPr>
          </a:lstStyle>
          <a:p>
            <a:pPr algn="ctr">
              <a:spcBef>
                <a:spcPts val="2640"/>
              </a:spcBef>
            </a:pPr>
            <a:r>
              <a:rPr lang="en-US" altLang="zh-CN" sz="4000" dirty="0">
                <a:solidFill>
                  <a:srgbClr val="0C0084"/>
                </a:solidFill>
                <a:latin typeface="+mn-lt"/>
                <a:cs typeface="Times New Roman" panose="02020603050405020304" pitchFamily="18" charset="0"/>
              </a:rPr>
              <a:t>RYS2025</a:t>
            </a:r>
            <a:br>
              <a:rPr lang="en-US" altLang="zh-CN" sz="4000" dirty="0">
                <a:solidFill>
                  <a:srgbClr val="0C0084"/>
                </a:solidFill>
                <a:latin typeface="+mn-lt"/>
                <a:cs typeface="Times New Roman" panose="02020603050405020304" pitchFamily="18" charset="0"/>
              </a:rPr>
            </a:br>
            <a:r>
              <a:rPr lang="en-US" altLang="zh-CN" sz="4000" dirty="0">
                <a:solidFill>
                  <a:srgbClr val="0C0084"/>
                </a:solidFill>
                <a:latin typeface="+mn-lt"/>
                <a:cs typeface="Times New Roman" panose="02020603050405020304" pitchFamily="18" charset="0"/>
              </a:rPr>
              <a:t>RILEM Youth Symposium 2025, 20-21 October 2025</a:t>
            </a:r>
          </a:p>
        </p:txBody>
      </p:sp>
      <p:pic>
        <p:nvPicPr>
          <p:cNvPr id="1030" name="Picture 6" descr="Welcoming words from the RILEM president, Nicolas Roussel ...">
            <a:extLst>
              <a:ext uri="{FF2B5EF4-FFF2-40B4-BE49-F238E27FC236}">
                <a16:creationId xmlns:a16="http://schemas.microsoft.com/office/drawing/2014/main" id="{D43FC58A-F662-B839-5398-1B8C5AFA2F30}"/>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8461467" y="40596245"/>
            <a:ext cx="1762125"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Welcoming words from the RILEM president, Nicolas Roussel ...">
            <a:extLst>
              <a:ext uri="{FF2B5EF4-FFF2-40B4-BE49-F238E27FC236}">
                <a16:creationId xmlns:a16="http://schemas.microsoft.com/office/drawing/2014/main" id="{43771958-B887-F700-76E8-76AB546DDA67}"/>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30375" y="40596245"/>
            <a:ext cx="176212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1821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17477" tIns="208737" rIns="417477" bIns="208737" numCol="1" anchor="t" anchorCtr="0" compatLnSpc="1">
        <a:prstTxWarp prst="textNoShape">
          <a:avLst/>
        </a:prstTxWarp>
      </a:bodyPr>
      <a:lstStyle>
        <a:defPPr marL="0" marR="0" indent="0" algn="just" defTabSz="4256088" rtl="0" eaLnBrk="1" fontAlgn="base" latinLnBrk="0" hangingPunct="1">
          <a:lnSpc>
            <a:spcPct val="100000"/>
          </a:lnSpc>
          <a:spcBef>
            <a:spcPct val="50000"/>
          </a:spcBef>
          <a:spcAft>
            <a:spcPct val="0"/>
          </a:spcAft>
          <a:buClr>
            <a:srgbClr val="A50021"/>
          </a:buClr>
          <a:buSzTx/>
          <a:buFont typeface="Wingdings" panose="05000000000000000000" pitchFamily="2" charset="2"/>
          <a:buNone/>
          <a:tabLst/>
          <a:defRPr kumimoji="0" lang="en-US" altLang="fi-FI" sz="6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17477" tIns="208737" rIns="417477" bIns="208737" numCol="1" anchor="t" anchorCtr="0" compatLnSpc="1">
        <a:prstTxWarp prst="textNoShape">
          <a:avLst/>
        </a:prstTxWarp>
      </a:bodyPr>
      <a:lstStyle>
        <a:defPPr marL="0" marR="0" indent="0" algn="just" defTabSz="4256088" rtl="0" eaLnBrk="1" fontAlgn="base" latinLnBrk="0" hangingPunct="1">
          <a:lnSpc>
            <a:spcPct val="100000"/>
          </a:lnSpc>
          <a:spcBef>
            <a:spcPct val="50000"/>
          </a:spcBef>
          <a:spcAft>
            <a:spcPct val="0"/>
          </a:spcAft>
          <a:buClr>
            <a:srgbClr val="A50021"/>
          </a:buClr>
          <a:buSzTx/>
          <a:buFont typeface="Wingdings" panose="05000000000000000000" pitchFamily="2" charset="2"/>
          <a:buNone/>
          <a:tabLst/>
          <a:defRPr kumimoji="0" lang="en-US" altLang="fi-FI" sz="6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DF14956746FAC547ABD5262E73F2D930" ma:contentTypeVersion="3" ma:contentTypeDescription="Luo uusi asiakirja." ma:contentTypeScope="" ma:versionID="6457e80968c11698b6e7f78d5f60d7c0">
  <xsd:schema xmlns:xsd="http://www.w3.org/2001/XMLSchema" xmlns:xs="http://www.w3.org/2001/XMLSchema" xmlns:p="http://schemas.microsoft.com/office/2006/metadata/properties" xmlns:ns2="4958e33c-6eda-454b-b2f9-0c94a48cd5fb" targetNamespace="http://schemas.microsoft.com/office/2006/metadata/properties" ma:root="true" ma:fieldsID="d68e148a49fcfd2a89ab07ef5ea1a52f" ns2:_="">
    <xsd:import namespace="4958e33c-6eda-454b-b2f9-0c94a48cd5fb"/>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58e33c-6eda-454b-b2f9-0c94a48cd5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A58495-F7D3-4CB0-B763-8D60759F7A26}">
  <ds:schemaRefs>
    <ds:schemaRef ds:uri="http://schemas.microsoft.com/sharepoint/v3/contenttype/forms"/>
  </ds:schemaRefs>
</ds:datastoreItem>
</file>

<file path=customXml/itemProps2.xml><?xml version="1.0" encoding="utf-8"?>
<ds:datastoreItem xmlns:ds="http://schemas.openxmlformats.org/officeDocument/2006/customXml" ds:itemID="{B3FE4877-3177-440B-AE1A-4E0357C23D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58e33c-6eda-454b-b2f9-0c94a48cd5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193</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Default Design</vt:lpstr>
      <vt:lpstr>PowerPoint Presentation</vt:lpstr>
    </vt:vector>
  </TitlesOfParts>
  <Company>TKK Energiatieteet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IPS-16 poster</dc:title>
  <dc:creator>Janne Halme</dc:creator>
  <cp:lastModifiedBy>Posani Magda</cp:lastModifiedBy>
  <cp:revision>819</cp:revision>
  <cp:lastPrinted>2019-03-19T12:05:11Z</cp:lastPrinted>
  <dcterms:created xsi:type="dcterms:W3CDTF">2003-10-27T14:08:37Z</dcterms:created>
  <dcterms:modified xsi:type="dcterms:W3CDTF">2025-03-12T16:25:02Z</dcterms:modified>
</cp:coreProperties>
</file>